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593161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7460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99624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26419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49000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22603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47945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39982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39468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1315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21761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83044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63776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3219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rot="0">
              <a:off x="742949" y="1381124"/>
              <a:ext cx="1228724" cy="1057274"/>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66519"/>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NISHANTH D</a:t>
            </a:r>
            <a:endParaRPr lang="en-US" altLang="zh-CN" sz="4400" b="0" i="0" u="none" strike="noStrike" kern="0" cap="none" spc="15"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9792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3"/>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6725497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6733976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3" cy="3419475"/>
          </a:xfrm>
          <a:prstGeom prst="rect"/>
          <a:noFill/>
          <a:ln w="12700" cmpd="sng" cap="flat">
            <a:noFill/>
            <a:prstDash val="solid"/>
            <a:miter/>
          </a:ln>
        </p:spPr>
      </p:pic>
    </p:spTree>
    <p:extLst>
      <p:ext uri="{BB962C8B-B14F-4D97-AF65-F5344CB8AC3E}">
        <p14:creationId xmlns:p14="http://schemas.microsoft.com/office/powerpoint/2010/main" val="161408911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320771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57572544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3"/>
          </a:xfrm>
          <a:prstGeom prst="rect"/>
          <a:noFill/>
          <a:ln w="12700" cmpd="sng" cap="flat">
            <a:noFill/>
            <a:prstDash val="solid"/>
            <a:miter/>
          </a:ln>
        </p:spPr>
      </p:pic>
    </p:spTree>
    <p:extLst>
      <p:ext uri="{BB962C8B-B14F-4D97-AF65-F5344CB8AC3E}">
        <p14:creationId xmlns:p14="http://schemas.microsoft.com/office/powerpoint/2010/main" val="194428735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3482420"/>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799"/>
            <a:ext cx="2762247" cy="3257549"/>
            <a:chOff x="8991600" y="2971799"/>
            <a:chExt cx="2762247" cy="3257549"/>
          </a:xfrm>
        </p:grpSpPr>
        <p:sp>
          <p:nvSpPr>
            <p:cNvPr id="180"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1761357870"/>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442067147"/>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55571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rot="0">
            <a:off x="0" y="838527"/>
            <a:ext cx="12192000" cy="579046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3" cy="6858466"/>
            <a:chOff x="7448612" y="0"/>
            <a:chExt cx="4743793" cy="6858466"/>
          </a:xfrm>
        </p:grpSpPr>
        <p:sp>
          <p:nvSpPr>
            <p:cNvPr id="5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0999989"/>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799"/>
            <a:ext cx="2762247" cy="3257549"/>
            <a:chOff x="8991600" y="2971799"/>
            <a:chExt cx="2762247" cy="3257549"/>
          </a:xfrm>
        </p:grpSpPr>
        <p:sp>
          <p:nvSpPr>
            <p:cNvPr id="190"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478673821"/>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5772502"/>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799"/>
            <a:ext cx="2762247" cy="3257549"/>
            <a:chOff x="8991600" y="2971799"/>
            <a:chExt cx="2762247" cy="3257549"/>
          </a:xfrm>
        </p:grpSpPr>
        <p:sp>
          <p:nvSpPr>
            <p:cNvPr id="197"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0510389"/>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719864212"/>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2"/>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51360572"/>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0"/>
          </a:xfrm>
          <a:prstGeom prst="rect"/>
          <a:noFill/>
          <a:ln w="12700" cmpd="sng" cap="flat">
            <a:noFill/>
            <a:prstDash val="solid"/>
            <a:miter/>
          </a:ln>
        </p:spPr>
      </p:pic>
    </p:spTree>
    <p:extLst>
      <p:ext uri="{BB962C8B-B14F-4D97-AF65-F5344CB8AC3E}">
        <p14:creationId xmlns:p14="http://schemas.microsoft.com/office/powerpoint/2010/main" val="2081435444"/>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52996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34568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3" cy="6858466"/>
            <a:chOff x="7448612" y="0"/>
            <a:chExt cx="4743793"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509282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799"/>
            <a:ext cx="2762247" cy="3257549"/>
            <a:chOff x="8991600" y="2971799"/>
            <a:chExt cx="2762247" cy="3257549"/>
          </a:xfrm>
        </p:grpSpPr>
        <p:sp>
          <p:nvSpPr>
            <p:cNvPr id="96"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4005880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1229529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0706405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4189672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2713259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17598252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2024-04-03T06:44:28Z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