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Raleway" pitchFamily="2" charset="0"/>
      <p:regular r:id="rId12"/>
    </p:embeddedFont>
    <p:embeddedFont>
      <p:font typeface="Roboto" panose="02000000000000000000" pitchFamily="2" charset="0"/>
      <p:regular r:id="rId13"/>
      <p:bold r:id="rId14"/>
    </p:embeddedFont>
    <p:embeddedFont>
      <p:font typeface="Roboto Bold" panose="02000000000000000000" pitchFamily="2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8" d="100"/>
          <a:sy n="38" d="100"/>
        </p:scale>
        <p:origin x="7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72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82817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eCommerce Product Category Prediction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5147072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approach to predict product categories from descriptions.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623327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240899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6214824"/>
            <a:ext cx="192405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Nishanth 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81879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323826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48795" y="3330773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323826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3772138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model to predict categories from product descriptions.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508670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1650" y="5179219"/>
            <a:ext cx="19300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50867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5620583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Improves searchability, user experience, and marketing strategies.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 volumes of unstructured data and category imbalance.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Goals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6192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robust categorization model and address class imbalance.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87630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Overview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018115"/>
            <a:ext cx="7415927" cy="3335179"/>
          </a:xfrm>
          <a:prstGeom prst="roundRect">
            <a:avLst>
              <a:gd name="adj" fmla="val 31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79277" y="3033355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26093" y="3189089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4822627" y="3189089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 descriptions and categories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79277" y="4134922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 6"/>
          <p:cNvSpPr/>
          <p:nvPr/>
        </p:nvSpPr>
        <p:spPr>
          <a:xfrm>
            <a:off x="1126093" y="429065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Size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4822627" y="4290655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14999 rows * 15columns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879277" y="5236488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126093" y="539222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Distribution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4822627" y="5392222"/>
            <a:ext cx="31952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 distribution before handling imbalance</a:t>
            </a:r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B421A-7EF1-FD84-2235-FBF6748A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64" y="3113881"/>
            <a:ext cx="6061992" cy="320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96571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Preprocessing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1219081" y="2107525"/>
            <a:ext cx="30480" cy="5156359"/>
          </a:xfrm>
          <a:prstGeom prst="roundRect">
            <a:avLst>
              <a:gd name="adj" fmla="val 340200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1481554" y="26475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956608" y="23851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54966" y="2477691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2592110" y="23543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Missing Values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2592110" y="2888218"/>
            <a:ext cx="5687854" cy="783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/>
              <a:t>Not much of values missing from the feature and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/>
              <a:t>target columns so its safe to drop the missing values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431696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7C7D0"/>
          </a:solidFill>
          <a:ln/>
        </p:spPr>
      </p:sp>
      <p:sp>
        <p:nvSpPr>
          <p:cNvPr id="11" name="Shape 8"/>
          <p:cNvSpPr/>
          <p:nvPr/>
        </p:nvSpPr>
        <p:spPr>
          <a:xfrm>
            <a:off x="956608" y="405455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37821" y="4147066"/>
            <a:ext cx="19300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/>
          <p:cNvSpPr/>
          <p:nvPr/>
        </p:nvSpPr>
        <p:spPr>
          <a:xfrm>
            <a:off x="2592110" y="402371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Preprocessing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2592110" y="4557593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Lowercase, remove special characters, tokenize, remove stop words.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481554" y="63813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7C7D0"/>
          </a:solidFill>
          <a:ln/>
        </p:spPr>
      </p:sp>
      <p:sp>
        <p:nvSpPr>
          <p:cNvPr id="16" name="Shape 13"/>
          <p:cNvSpPr/>
          <p:nvPr/>
        </p:nvSpPr>
        <p:spPr>
          <a:xfrm>
            <a:off x="956608" y="61189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135440" y="6211491"/>
            <a:ext cx="19776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900" dirty="0"/>
          </a:p>
        </p:txBody>
      </p:sp>
      <p:sp>
        <p:nvSpPr>
          <p:cNvPr id="18" name="Text 15"/>
          <p:cNvSpPr/>
          <p:nvPr/>
        </p:nvSpPr>
        <p:spPr>
          <a:xfrm>
            <a:off x="2592110" y="60881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2592110" y="6622018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 before and after text preprocessing.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0077" y="664488"/>
            <a:ext cx="7238762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Handling Class Imbalance</a:t>
            </a:r>
            <a:endParaRPr lang="en-US" sz="4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77" y="1779389"/>
            <a:ext cx="1205389" cy="19285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970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7897058" y="2541508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 imbalance affects model performance.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3707963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970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Solution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7897058" y="4470082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SMOTE to balance dataset.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77" y="5636538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970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7897058" y="6398657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balanced class distribution.</a:t>
            </a:r>
            <a:endParaRPr lang="en-US" sz="18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3FB4B-C0E9-1C21-F3D9-9A5AE019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6" y="1698548"/>
            <a:ext cx="5584425" cy="26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9FE49F0-A22F-7A01-7EE4-B6EAC805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4" y="4620521"/>
            <a:ext cx="5344221" cy="251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96738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Engineering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3109198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337125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Vectorization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12493" y="3905131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TF-IDF to convert text to numerical format.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4809053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612493" y="507111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Selection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612493" y="5604986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Consider relevant features for model input.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9500" y="598527"/>
            <a:ext cx="5425083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Selection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0" y="1602105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9500" y="2361486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Logistic Regression</a:t>
            </a:r>
            <a:endParaRPr lang="en-US" sz="21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00" y="3828693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9500" y="4588073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Random Forest</a:t>
            </a:r>
            <a:endParaRPr lang="en-US" sz="21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00" y="6055281"/>
            <a:ext cx="542449" cy="5424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9500" y="6814661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</a:rPr>
              <a:t>Multinomial Naïve Bayes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59500" y="7283768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63BBFE-8E69-1124-B785-D5EF20257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395" y="1841048"/>
            <a:ext cx="6592212" cy="1040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6CBAB4-A26B-CB13-F4A4-D12482276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443" y="6326505"/>
            <a:ext cx="9126457" cy="1009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F2B010-91D0-7DF0-B862-C45F48D0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443" y="4067635"/>
            <a:ext cx="7818131" cy="1040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Evaluation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Accuracy, F1 Score, Confusion Matrix.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6192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Logistic Regression performs better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209</Words>
  <Application>Microsoft Office PowerPoint</Application>
  <PresentationFormat>Custom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Raleway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Nishanth R</cp:lastModifiedBy>
  <cp:revision>2</cp:revision>
  <dcterms:created xsi:type="dcterms:W3CDTF">2024-10-27T11:36:50Z</dcterms:created>
  <dcterms:modified xsi:type="dcterms:W3CDTF">2024-10-27T12:12:01Z</dcterms:modified>
</cp:coreProperties>
</file>