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SimplyFly – A Complete Flight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Developed by: S. Nishanth</a:t>
            </a:r>
          </a:p>
          <a:p>
            <a:r>
              <a:t>Organization: Hexaware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 Page</a:t>
            </a:r>
          </a:p>
          <a:p>
            <a:r>
              <a:t>User Dashboard</a:t>
            </a:r>
          </a:p>
          <a:p>
            <a:r>
              <a:t>Owner Dashboard</a:t>
            </a:r>
          </a:p>
          <a:p>
            <a:r>
              <a:t>Admin Dashboard</a:t>
            </a:r>
          </a:p>
          <a:p>
            <a:r>
              <a:t>Booking PDF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JWT integration across Angular and Spring</a:t>
            </a:r>
          </a:p>
          <a:p>
            <a:r>
              <a:t>Dynamic route/flight linking with validations</a:t>
            </a:r>
          </a:p>
          <a:p>
            <a:r>
              <a:t>Handling concurrent booking &amp; cancellation</a:t>
            </a:r>
          </a:p>
          <a:p>
            <a:r>
              <a:t>UI optimization with Bootstrap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Online Payment Integration</a:t>
            </a:r>
          </a:p>
          <a:p>
            <a:r>
              <a:t>Flight Seat Map UI</a:t>
            </a:r>
          </a:p>
          <a:p>
            <a:r>
              <a:t>Chatbot for support</a:t>
            </a:r>
          </a:p>
          <a:p>
            <a:r>
              <a:t>Export to Excel / CSV</a:t>
            </a:r>
          </a:p>
          <a:p>
            <a:r>
              <a:t>Real-time flight tracking (using APIs)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SimplyFly is a secure, scalable, and intuitive solution.</a:t>
            </a:r>
          </a:p>
          <a:p>
            <a:r>
              <a:t>Solves real-world booking problems with modular design.</a:t>
            </a:r>
          </a:p>
          <a:p>
            <a:r>
              <a:t>Built entirely by S. Nishanth under Hexaware.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✈️ Questions &amp; Answers</a:t>
            </a:r>
          </a:p>
          <a:p>
            <a:r>
              <a:t>Made with ❤️ by S. Nishanth</a:t>
            </a:r>
          </a:p>
          <a:p>
            <a:r>
              <a:t>Powered by Hexaware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SimplyFly is a full-stack flight booking system.</a:t>
            </a:r>
          </a:p>
          <a:p>
            <a:r>
              <a:t>Dashboards for Users, Flight Owners, and Admin.</a:t>
            </a:r>
          </a:p>
          <a:p>
            <a:r>
              <a:t>Built with modern UI/UX principles.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Technology: Angular 16 + Bootstrap</a:t>
            </a:r>
          </a:p>
          <a:p>
            <a:r>
              <a:t>Modules: User, Flight Owner, Admin</a:t>
            </a:r>
          </a:p>
          <a:p>
            <a:r>
              <a:t>Components: Search Flights, Bookings, Refund, PDF Generator</a:t>
            </a:r>
          </a:p>
          <a:p>
            <a:r>
              <a:t>Security: JWT-based Auth Guard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Technology: Spring Boot</a:t>
            </a:r>
          </a:p>
          <a:p>
            <a:r>
              <a:t>RESTful APIs with layered architecture</a:t>
            </a:r>
          </a:p>
          <a:p>
            <a:r>
              <a:t>Layers: Controller, Service, Repository, DTOs</a:t>
            </a:r>
          </a:p>
          <a:p>
            <a:r>
              <a:t>Security: Role-based access with Spring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 (MySQL)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Database: simplyflyy</a:t>
            </a:r>
          </a:p>
          <a:p>
            <a:r>
              <a:t>Tables: users, routes, flights, bookings</a:t>
            </a:r>
          </a:p>
          <a:p>
            <a:r>
              <a:t>Foreign key relationships and integrity</a:t>
            </a:r>
          </a:p>
          <a:p>
            <a:r>
              <a:t>Supports refund tracking and PDF logs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– User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Search flights by route and date</a:t>
            </a:r>
          </a:p>
          <a:p>
            <a:r>
              <a:t>Book and cancel flights</a:t>
            </a:r>
          </a:p>
          <a:p>
            <a:r>
              <a:t>View booking history</a:t>
            </a:r>
          </a:p>
          <a:p>
            <a:r>
              <a:t>Download booking PDF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– Flight Owner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and manage routes</a:t>
            </a:r>
          </a:p>
          <a:p>
            <a:r>
              <a:t>Add, update, and remove flights</a:t>
            </a:r>
          </a:p>
          <a:p>
            <a:r>
              <a:t>View booked passengers</a:t>
            </a:r>
          </a:p>
          <a:p>
            <a:r>
              <a:t>Approve refunds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– Admin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Monitor all users and bookings</a:t>
            </a:r>
          </a:p>
          <a:p>
            <a:r>
              <a:t>View booking logs with filters</a:t>
            </a:r>
          </a:p>
          <a:p>
            <a:r>
              <a:t>Export data (future scope)</a:t>
            </a:r>
          </a:p>
          <a:p>
            <a:r>
              <a:t>Manage flight owner accounts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Notifications via Gmail SMTP</a:t>
            </a:r>
          </a:p>
          <a:p>
            <a:r>
              <a:t>PDF Generation using iText</a:t>
            </a:r>
          </a:p>
          <a:p>
            <a:r>
              <a:t>Swagger Integration for testing APIs</a:t>
            </a:r>
          </a:p>
          <a:p>
            <a:r>
              <a:t>JWT Authentication for secure login</a:t>
            </a:r>
          </a:p>
          <a:p>
            <a:r>
              <a:t>Responsive design for all devices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