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Revenue">
            <a:extLst>
              <a:ext uri="{FF2B5EF4-FFF2-40B4-BE49-F238E27FC236}">
                <a16:creationId xmlns:a16="http://schemas.microsoft.com/office/drawing/2014/main" id="{755CC6B7-23F6-4972-92CD-CB912E096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- Profit">
            <a:extLst>
              <a:ext uri="{FF2B5EF4-FFF2-40B4-BE49-F238E27FC236}">
                <a16:creationId xmlns:a16="http://schemas.microsoft.com/office/drawing/2014/main" id="{30BBC724-16AC-47EC-B118-1ADD9A79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NISHANT SHARMA</cp:lastModifiedBy>
  <cp:revision>1</cp:revision>
  <dcterms:created xsi:type="dcterms:W3CDTF">2025-06-21T20:02:49Z</dcterms:created>
  <dcterms:modified xsi:type="dcterms:W3CDTF">2025-06-22T05:37:15Z</dcterms:modified>
</cp:coreProperties>
</file>