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479" y="423080"/>
            <a:ext cx="8637073" cy="1023583"/>
          </a:xfrm>
        </p:spPr>
        <p:txBody>
          <a:bodyPr/>
          <a:lstStyle/>
          <a:p>
            <a:r>
              <a:rPr lang="en-US" dirty="0" smtClean="0"/>
              <a:t>Mini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141" y="2250116"/>
            <a:ext cx="8855651" cy="9844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 Helping Hand: The Employee Attrition AND PERFORMANCE ANALYSIS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8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4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29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3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3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raining and testing data">
            <a:extLst>
              <a:ext uri="{FF2B5EF4-FFF2-40B4-BE49-F238E27FC236}">
                <a16:creationId xmlns:a16="http://schemas.microsoft.com/office/drawing/2014/main" id="{337AE016-A4F2-48C7-B99B-083A36326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6"/>
          <a:stretch/>
        </p:blipFill>
        <p:spPr bwMode="auto">
          <a:xfrm>
            <a:off x="1801504" y="928047"/>
            <a:ext cx="8676712" cy="49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9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81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7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2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7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131</TotalTime>
  <Words>12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Gallery</vt:lpstr>
      <vt:lpstr>Mini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Nishant Kumar</dc:creator>
  <cp:lastModifiedBy>Nishant Kumar</cp:lastModifiedBy>
  <cp:revision>8</cp:revision>
  <dcterms:created xsi:type="dcterms:W3CDTF">2022-10-08T15:01:38Z</dcterms:created>
  <dcterms:modified xsi:type="dcterms:W3CDTF">2022-10-13T11:24:44Z</dcterms:modified>
</cp:coreProperties>
</file>