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1914" y="-8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3/26/2024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NISHANTH</a:t>
            </a:r>
            <a:r>
              <a:rPr lang="en-US" sz="2000" b="1" dirty="0" smtClean="0">
                <a:solidFill>
                  <a:schemeClr val="accent1">
                    <a:lumMod val="75000"/>
                  </a:schemeClr>
                </a:solidFill>
                <a:latin typeface="Arial"/>
                <a:cs typeface="Arial"/>
              </a:rPr>
              <a:t> S </a:t>
            </a:r>
            <a:r>
              <a:rPr lang="en-US" sz="2000" b="1" dirty="0">
                <a:solidFill>
                  <a:schemeClr val="accent1">
                    <a:lumMod val="75000"/>
                  </a:schemeClr>
                </a:solidFill>
                <a:latin typeface="Arial"/>
                <a:cs typeface="Arial"/>
              </a:rPr>
              <a:t>- P.S.V college of Engineering and Technology-Computer science and Engineering</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678</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2024-03-26T14:53:30Z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