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0" r:id="rId8"/>
    <p:sldId id="262" r:id="rId9"/>
    <p:sldId id="263" r:id="rId10"/>
    <p:sldId id="272" r:id="rId11"/>
    <p:sldId id="270" r:id="rId12"/>
    <p:sldId id="269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14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41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46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6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64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259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4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5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6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4FBF-C4CA-9543-9B9B-6415EB55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825658" cy="2677648"/>
          </a:xfrm>
        </p:spPr>
        <p:txBody>
          <a:bodyPr/>
          <a:lstStyle/>
          <a:p>
            <a:pPr algn="ctr"/>
            <a:r>
              <a:rPr lang="en-US" dirty="0">
                <a:latin typeface="Bahnschrift" pitchFamily="34" charset="0"/>
              </a:rPr>
              <a:t>Online Plant Nursery</a:t>
            </a:r>
            <a:br>
              <a:rPr lang="en-US" dirty="0">
                <a:latin typeface="Bahnschrift" pitchFamily="34" charset="0"/>
              </a:rPr>
            </a:br>
            <a:r>
              <a:rPr lang="en-US" dirty="0">
                <a:latin typeface="Bahnschrift" pitchFamily="34" charset="0"/>
              </a:rPr>
              <a:t>Application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57200" y="228600"/>
            <a:ext cx="2784511" cy="693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038" y="5073041"/>
            <a:ext cx="3789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JEE with Cloud AWS API Development Batch 1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AD72F-93BA-FDF1-EDC0-49E2CFD8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02504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 Interface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1676400"/>
            <a:ext cx="48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7061C-7039-7245-FC35-E0A73150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405569"/>
            <a:ext cx="7962900" cy="41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4476-1BDB-0D71-4BCA-186CDE4C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14400"/>
            <a:ext cx="8761413" cy="838200"/>
          </a:xfrm>
        </p:spPr>
        <p:txBody>
          <a:bodyPr/>
          <a:lstStyle/>
          <a:p>
            <a:pPr algn="ctr"/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6BDC3-A664-7E36-215B-4F3F998B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38400"/>
            <a:ext cx="3048000" cy="3886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A41672-1E86-EC70-F348-C45C94F8DB26}"/>
              </a:ext>
            </a:extLst>
          </p:cNvPr>
          <p:cNvCxnSpPr/>
          <p:nvPr/>
        </p:nvCxnSpPr>
        <p:spPr>
          <a:xfrm>
            <a:off x="3429000" y="1676400"/>
            <a:ext cx="4191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590800"/>
            <a:ext cx="38862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@Id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@Entity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@Table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@Columns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@JoinColumns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@OneToOne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@OneToMany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@RestController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@Service</a:t>
            </a:r>
          </a:p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@Autowired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6469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dirty="0" err="1">
                <a:latin typeface="MV Boli" panose="02000500030200090000" pitchFamily="2" charset="0"/>
                <a:cs typeface="MV Boli" panose="02000500030200090000" pitchFamily="2" charset="0"/>
              </a:rPr>
              <a:t>RequestBody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@PathVariable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@PutMapping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dirty="0" err="1">
                <a:latin typeface="MV Boli" panose="02000500030200090000" pitchFamily="2" charset="0"/>
                <a:cs typeface="MV Boli" panose="02000500030200090000" pitchFamily="2" charset="0"/>
              </a:rPr>
              <a:t>GetMapping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dirty="0" err="1">
                <a:latin typeface="MV Boli" panose="02000500030200090000" pitchFamily="2" charset="0"/>
                <a:cs typeface="MV Boli" panose="02000500030200090000" pitchFamily="2" charset="0"/>
              </a:rPr>
              <a:t>PostMapping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dirty="0" err="1">
                <a:latin typeface="MV Boli" panose="02000500030200090000" pitchFamily="2" charset="0"/>
                <a:cs typeface="MV Boli" panose="02000500030200090000" pitchFamily="2" charset="0"/>
              </a:rPr>
              <a:t>DeleteMapping</a:t>
            </a:r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@SpringBootApplication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@OpenAPIDefination</a:t>
            </a: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429000" y="1676400"/>
            <a:ext cx="4191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Design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3429000" y="1600200"/>
            <a:ext cx="4191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1A15D32-93C6-6DC0-813A-4D4A5A7F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5" r="47399"/>
          <a:stretch/>
        </p:blipFill>
        <p:spPr>
          <a:xfrm>
            <a:off x="609600" y="2251353"/>
            <a:ext cx="3477986" cy="4300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18822-0582-C4A4-4B39-6AA281421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329" r="26373" b="3525"/>
          <a:stretch/>
        </p:blipFill>
        <p:spPr>
          <a:xfrm>
            <a:off x="6324600" y="2229582"/>
            <a:ext cx="5105400" cy="43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Swagger(API Calls)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3429000" y="1676400"/>
            <a:ext cx="4191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B811667-8EAD-54B4-34FC-F8F7FD2D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39" y="2661616"/>
            <a:ext cx="3077416" cy="2895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A83646-0717-8E31-122B-85210A528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11" y="2661616"/>
            <a:ext cx="4133850" cy="2895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5FEDE5-0C6E-7CD7-86AE-8CD74AF2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933" y="2661616"/>
            <a:ext cx="3695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4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Advantages of Spring Boot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91200" y="1447800"/>
            <a:ext cx="5190066" cy="4572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Fast and easy development of Spring-based applications;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No need for the deployment of war files;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The ability to create standalone applications;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Helping to directly embed Tomcat, Jetty, or Undertow into an application;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No need for XML configuration;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Reduced amounts of source code;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Simple setup and management;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9614" r="3038" b="17758"/>
          <a:stretch/>
        </p:blipFill>
        <p:spPr>
          <a:xfrm>
            <a:off x="1447800" y="3422737"/>
            <a:ext cx="2206038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E28369-6B05-066E-5C9E-8983EEFFA6BB}"/>
              </a:ext>
            </a:extLst>
          </p:cNvPr>
          <p:cNvCxnSpPr/>
          <p:nvPr/>
        </p:nvCxnSpPr>
        <p:spPr>
          <a:xfrm>
            <a:off x="1219200" y="3048000"/>
            <a:ext cx="2514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219200"/>
            <a:ext cx="52578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 Online Plant Nursery Application is where one can buy products in their comfort and has more choices to prefer.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This application is specially designed for the nurseries to sell their plants.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This application has made searching, viewing, and selection of a product easier for any user along with providing security for all the data.</a:t>
            </a:r>
            <a:endParaRPr lang="en-IN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19200" y="3048000"/>
            <a:ext cx="2514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35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4724400"/>
            <a:ext cx="8453906" cy="124036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lgerian" pitchFamily="82" charset="0"/>
              </a:rPr>
              <a:t>Thank you</a:t>
            </a:r>
            <a:endParaRPr lang="en-IN" sz="4400" dirty="0">
              <a:solidFill>
                <a:schemeClr val="accent1"/>
              </a:solidFill>
              <a:latin typeface="Algerian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28D6B-A350-E836-4E14-D047FD58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81000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4267201" cy="3721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Cambria" pitchFamily="18" charset="0"/>
                <a:cs typeface="Times New Roman" pitchFamily="18" charset="0"/>
              </a:rPr>
              <a:t>Group-6</a:t>
            </a:r>
          </a:p>
          <a:p>
            <a:pPr marL="0" indent="0">
              <a:buNone/>
            </a:pPr>
            <a:endParaRPr lang="en-US" sz="2000" dirty="0">
              <a:ea typeface="Cambria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Sharyu Anantwar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Nishant Sahu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Prajakta Amrutsagar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Anjali Jadhav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Aditi Kamble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Nikita Gote</a:t>
            </a:r>
            <a:endParaRPr lang="en-IN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1676400"/>
            <a:ext cx="441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43069"/>
            <a:ext cx="2784511" cy="6932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96622" y="3276600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Mentor</a:t>
            </a:r>
          </a:p>
          <a:p>
            <a:pPr algn="ctr"/>
            <a:endParaRPr lang="en-US" sz="2400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Janmejaya Padhiary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95400" y="3154471"/>
            <a:ext cx="335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96622" y="3861375"/>
            <a:ext cx="335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Table of Contents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46981" y="1676400"/>
            <a:ext cx="5190066" cy="3810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Problem Statement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Architecture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Modules/Services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functionalities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Results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Spring Boot</a:t>
            </a:r>
          </a:p>
          <a:p>
            <a:pPr>
              <a:lnSpc>
                <a:spcPct val="120000"/>
              </a:lnSpc>
              <a:buSzPct val="85000"/>
              <a:buFont typeface="Wingdings" pitchFamily="2" charset="2"/>
              <a:buChar char="q"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SzPct val="85000"/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3A8E3C-AEC9-04C6-56E5-AE6E04491A73}"/>
              </a:ext>
            </a:extLst>
          </p:cNvPr>
          <p:cNvCxnSpPr/>
          <p:nvPr/>
        </p:nvCxnSpPr>
        <p:spPr>
          <a:xfrm>
            <a:off x="1219200" y="3048000"/>
            <a:ext cx="2514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5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9513046" cy="35687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Our project entitled “</a:t>
            </a:r>
            <a:r>
              <a:rPr lang="en-US" b="1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Online Plant Nursery Application” </a:t>
            </a:r>
            <a:r>
              <a:rPr lang="en-US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is an application intended for online retailers. This application will provide online shoppers with an interface through which they will be able to purchase plants/saplings from the seller.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The main aim of our project is to develop an application that can be used by XYZ Company admin and their Customer for online shopping.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This application will help customers to buy the products and view order details.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Customers can register themselves and log in. Add the plants and seeds to the cart and purchase them.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ea typeface="Cambria" pitchFamily="18" charset="0"/>
                <a:cs typeface="Times New Roman" pitchFamily="18" charset="0"/>
              </a:rPr>
              <a:t>This application will help Admin to search plant and seeds lists, add new plants and seeds, remove plants and seeds, and update the order.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33800" y="1676400"/>
            <a:ext cx="3581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Technology Used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6967" y="1415441"/>
            <a:ext cx="5190066" cy="3810000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>
              <a:lnSpc>
                <a:spcPct val="150000"/>
              </a:lnSpc>
              <a:buSzPct val="85000"/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0" indent="0">
              <a:buSzPct val="85000"/>
              <a:buNone/>
            </a:pPr>
            <a:endParaRPr lang="en-US" dirty="0"/>
          </a:p>
          <a:p>
            <a:pPr>
              <a:buSzPct val="85000"/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t="17889" r="7924" b="15390"/>
          <a:stretch/>
        </p:blipFill>
        <p:spPr>
          <a:xfrm>
            <a:off x="9067800" y="1441440"/>
            <a:ext cx="1752600" cy="92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 t="20362" r="7956" b="22008"/>
          <a:stretch/>
        </p:blipFill>
        <p:spPr>
          <a:xfrm>
            <a:off x="6680548" y="448590"/>
            <a:ext cx="1701452" cy="982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4" y="4841341"/>
            <a:ext cx="1600200" cy="1202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20261" r="9532" b="12193"/>
          <a:stretch/>
        </p:blipFill>
        <p:spPr>
          <a:xfrm>
            <a:off x="8534400" y="3657600"/>
            <a:ext cx="2686833" cy="7077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9AF4BB-273A-13EE-ECCD-DDB588D0EF94}"/>
              </a:ext>
            </a:extLst>
          </p:cNvPr>
          <p:cNvCxnSpPr/>
          <p:nvPr/>
        </p:nvCxnSpPr>
        <p:spPr>
          <a:xfrm>
            <a:off x="1219200" y="3048000"/>
            <a:ext cx="2514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667000" y="1676400"/>
            <a:ext cx="579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Spring Boot Architecture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1" b="12331"/>
          <a:stretch/>
        </p:blipFill>
        <p:spPr>
          <a:xfrm>
            <a:off x="1800838" y="2526082"/>
            <a:ext cx="8868808" cy="3657601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171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Modules/Services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  <a:buFont typeface="Wingdings" pitchFamily="2" charset="2"/>
              <a:buChar char="v"/>
            </a:pPr>
            <a:endParaRPr lang="en-US" dirty="0"/>
          </a:p>
          <a:p>
            <a:pPr marL="0" indent="0">
              <a:buSzPct val="85000"/>
              <a:buNone/>
            </a:pPr>
            <a:endParaRPr lang="en-IN" dirty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29000" y="1752600"/>
            <a:ext cx="4191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8534399" y="2279051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Plant Management Module</a:t>
            </a: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5048234" y="2349507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Customer Module</a:t>
            </a:r>
          </a:p>
        </p:txBody>
      </p:sp>
      <p:sp>
        <p:nvSpPr>
          <p:cNvPr id="55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8534400" y="451822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Order Booking Management</a:t>
            </a:r>
          </a:p>
          <a:p>
            <a:pPr algn="ctr"/>
            <a:r>
              <a:rPr lang="pt-PT" dirty="0"/>
              <a:t>Module</a:t>
            </a:r>
          </a:p>
        </p:txBody>
      </p:sp>
      <p:sp>
        <p:nvSpPr>
          <p:cNvPr id="56" name="Oval 20">
            <a:extLst>
              <a:ext uri="{FF2B5EF4-FFF2-40B4-BE49-F238E27FC236}">
                <a16:creationId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5053314" y="456564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Planters Management Module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sp>
        <p:nvSpPr>
          <p:cNvPr id="16" name="Oval 20">
            <a:extLst>
              <a:ext uri="{FF2B5EF4-FFF2-40B4-BE49-F238E27FC236}">
                <a16:creationId xmlns:a16="http://schemas.microsoft.com/office/drawing/2014/main" id="{37460264-22AE-D7E2-3346-1F51CDAAAA6A}"/>
              </a:ext>
            </a:extLst>
          </p:cNvPr>
          <p:cNvSpPr/>
          <p:nvPr/>
        </p:nvSpPr>
        <p:spPr>
          <a:xfrm>
            <a:off x="1572228" y="4518225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Seed Managemnt Module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924F10CC-59C2-B85C-01C0-1434DB0F24D2}"/>
              </a:ext>
            </a:extLst>
          </p:cNvPr>
          <p:cNvSpPr/>
          <p:nvPr/>
        </p:nvSpPr>
        <p:spPr>
          <a:xfrm>
            <a:off x="1562069" y="2393857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 Module</a:t>
            </a:r>
          </a:p>
        </p:txBody>
      </p:sp>
    </p:spTree>
    <p:extLst>
      <p:ext uri="{BB962C8B-B14F-4D97-AF65-F5344CB8AC3E}">
        <p14:creationId xmlns:p14="http://schemas.microsoft.com/office/powerpoint/2010/main" val="5829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Crud 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 User Details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 a Customer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 an Address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 Plant from Order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 an Order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Add/Delete Seed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details of the order, customers, plants, seeds, planters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details of the order, customer, plants, seeds, planters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95600" y="1676400"/>
            <a:ext cx="5486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1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E-R Diagram </a:t>
            </a:r>
            <a:r>
              <a:rPr lang="en-US" sz="1600" dirty="0"/>
              <a:t>(Entity-Relation)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24200" y="1676400"/>
            <a:ext cx="48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30309"/>
          <a:stretch/>
        </p:blipFill>
        <p:spPr>
          <a:xfrm>
            <a:off x="475388" y="152400"/>
            <a:ext cx="2784511" cy="6932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06148-E641-4730-5B8B-D15B0ECAA9CF}"/>
              </a:ext>
            </a:extLst>
          </p:cNvPr>
          <p:cNvSpPr txBox="1"/>
          <p:nvPr/>
        </p:nvSpPr>
        <p:spPr>
          <a:xfrm>
            <a:off x="6904753" y="276653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34D0C7-71C2-78FB-7AA9-F685DFBC11EE}"/>
              </a:ext>
            </a:extLst>
          </p:cNvPr>
          <p:cNvSpPr txBox="1"/>
          <p:nvPr/>
        </p:nvSpPr>
        <p:spPr>
          <a:xfrm>
            <a:off x="2201261" y="3752211"/>
            <a:ext cx="1780560" cy="120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FEF2E8-5DCD-399E-D1DB-96B86B0C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379132"/>
            <a:ext cx="6125168" cy="41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0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439</TotalTime>
  <Words>456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Bahnschrift</vt:lpstr>
      <vt:lpstr>Calibri</vt:lpstr>
      <vt:lpstr>Cambria</vt:lpstr>
      <vt:lpstr>Century Gothic</vt:lpstr>
      <vt:lpstr>MV Boli</vt:lpstr>
      <vt:lpstr>Times New Roman</vt:lpstr>
      <vt:lpstr>Wingdings</vt:lpstr>
      <vt:lpstr>Wingdings 3</vt:lpstr>
      <vt:lpstr>Ion Boardroom</vt:lpstr>
      <vt:lpstr>Online Plant Nursery Application </vt:lpstr>
      <vt:lpstr>Team Members</vt:lpstr>
      <vt:lpstr>Table of Contents</vt:lpstr>
      <vt:lpstr>Introduction</vt:lpstr>
      <vt:lpstr>Technology Used</vt:lpstr>
      <vt:lpstr>Spring Boot Architecture</vt:lpstr>
      <vt:lpstr>Modules/Services</vt:lpstr>
      <vt:lpstr>Crud Functionalities</vt:lpstr>
      <vt:lpstr>E-R Diagram (Entity-Relation)</vt:lpstr>
      <vt:lpstr>Repository Interface</vt:lpstr>
      <vt:lpstr>Data Flow Diagram</vt:lpstr>
      <vt:lpstr>Annotations</vt:lpstr>
      <vt:lpstr>Project Design</vt:lpstr>
      <vt:lpstr>Swagger(API Calls)</vt:lpstr>
      <vt:lpstr>Advantages of Spring Boot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</dc:title>
  <dc:creator>Nandini Siva Lavanya Bade</dc:creator>
  <cp:lastModifiedBy>Aaditi Kamble</cp:lastModifiedBy>
  <cp:revision>41</cp:revision>
  <dcterms:created xsi:type="dcterms:W3CDTF">2022-05-27T19:59:14Z</dcterms:created>
  <dcterms:modified xsi:type="dcterms:W3CDTF">2022-07-11T06:56:48Z</dcterms:modified>
</cp:coreProperties>
</file>