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7"/>
  </p:notesMasterIdLst>
  <p:sldIdLst>
    <p:sldId id="256" r:id="rId3"/>
    <p:sldId id="257" r:id="rId4"/>
    <p:sldId id="262" r:id="rId5"/>
    <p:sldId id="258" r:id="rId6"/>
    <p:sldId id="259" r:id="rId7"/>
    <p:sldId id="261" r:id="rId8"/>
    <p:sldId id="268" r:id="rId9"/>
    <p:sldId id="264" r:id="rId10"/>
    <p:sldId id="260" r:id="rId11"/>
    <p:sldId id="263" r:id="rId12"/>
    <p:sldId id="265" r:id="rId13"/>
    <p:sldId id="267" r:id="rId14"/>
    <p:sldId id="266" r:id="rId15"/>
    <p:sldId id="269" r:id="rId16"/>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5D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C2DD11-327C-499C-9602-FF08DE7D6FF1}" v="1" dt="2024-12-01T05:45:29.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3627" autoAdjust="0"/>
  </p:normalViewPr>
  <p:slideViewPr>
    <p:cSldViewPr>
      <p:cViewPr varScale="1">
        <p:scale>
          <a:sx n="68" d="100"/>
          <a:sy n="68" d="100"/>
        </p:scale>
        <p:origin x="-834" y="-10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xmlns="" id="{790DA578-8D17-AAFD-4916-73F1C7B1D95D}"/>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sp>
      <p:sp>
        <p:nvSpPr>
          <p:cNvPr id="2" name="Rectangle 2">
            <a:extLst>
              <a:ext uri="{FF2B5EF4-FFF2-40B4-BE49-F238E27FC236}">
                <a16:creationId xmlns:a16="http://schemas.microsoft.com/office/drawing/2014/main" xmlns="" id="{AEBE5522-D32B-536C-6C0B-D5097CDB869F}"/>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xmlns="" id="{7EE5F9E6-2DC9-F99B-9123-46F26BD3D205}"/>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xmlns="" id="{46D2566C-3B52-C6EA-1814-852C7FA04032}"/>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xmlns="" id="{8F098DDC-F86B-BE5E-A63D-D20D579069D9}"/>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xmlns="" id="{E4E9834C-5E7A-36EA-8214-7DDFB5247101}"/>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fld id="{016FE6CB-4CCB-4C2A-B76E-C072FB63274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xmlns="" id="{3AAD8813-AE85-3FBF-8057-16D3438F9ADD}"/>
              </a:ext>
            </a:extLst>
          </p:cNvPr>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E032E15-CE12-4B2E-BA64-B18EBB5AEB46}" type="slidenum">
              <a:rPr lang="en-US" altLang="en-US">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18435" name="Rectangle 1">
            <a:extLst>
              <a:ext uri="{FF2B5EF4-FFF2-40B4-BE49-F238E27FC236}">
                <a16:creationId xmlns:a16="http://schemas.microsoft.com/office/drawing/2014/main" xmlns="" id="{FD184657-A63D-64E1-04B4-CF96ADD0C2CE}"/>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8436" name="Rectangle 2">
            <a:extLst>
              <a:ext uri="{FF2B5EF4-FFF2-40B4-BE49-F238E27FC236}">
                <a16:creationId xmlns:a16="http://schemas.microsoft.com/office/drawing/2014/main" xmlns="" id="{5B2B9C3A-DADB-810B-2DC7-2737293F7D9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xmlns="" id="{FC44E163-11E4-4E72-1796-B5985989DE28}"/>
              </a:ext>
            </a:extLst>
          </p:cNvPr>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B49348B-2765-4CC8-9844-53A3DF02C4A0}" type="slidenum">
              <a:rPr lang="en-US" altLang="en-US">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xmlns="" id="{313F0B5D-982E-AD86-9B7F-AB021F00190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xmlns="" id="{B117D25B-BD65-C1E8-DF58-E706215ADBB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xmlns="" id="{5F67A52C-95F6-632B-8A53-2374FFE02D11}"/>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xmlns="" id="{6BA7BC88-F91B-866D-42B3-A21AF63B9AFD}"/>
              </a:ext>
            </a:extLst>
          </p:cNvPr>
          <p:cNvSpPr>
            <a:spLocks noGrp="1" noChangeArrowheads="1"/>
          </p:cNvSpPr>
          <p:nvPr>
            <p:ph type="sldNum" idx="11"/>
          </p:nvPr>
        </p:nvSpPr>
        <p:spPr>
          <a:ln/>
        </p:spPr>
        <p:txBody>
          <a:bodyPr/>
          <a:lstStyle>
            <a:lvl1pPr>
              <a:defRPr/>
            </a:lvl1pPr>
          </a:lstStyle>
          <a:p>
            <a:fld id="{6222E2C6-B667-4AB7-AAAC-B0F0E56FF93D}" type="slidenum">
              <a:rPr lang="en-US" altLang="en-US"/>
              <a:pPr/>
              <a:t>‹#›</a:t>
            </a:fld>
            <a:endParaRPr lang="en-US" altLang="en-US"/>
          </a:p>
        </p:txBody>
      </p:sp>
    </p:spTree>
    <p:extLst>
      <p:ext uri="{BB962C8B-B14F-4D97-AF65-F5344CB8AC3E}">
        <p14:creationId xmlns:p14="http://schemas.microsoft.com/office/powerpoint/2010/main" xmlns="" val="136062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xmlns="" id="{35E9BD9A-38A7-D080-AF7E-6806B6D1FEF6}"/>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xmlns="" id="{1C1D1397-C888-9935-F181-531B11043606}"/>
              </a:ext>
            </a:extLst>
          </p:cNvPr>
          <p:cNvSpPr>
            <a:spLocks noGrp="1" noChangeArrowheads="1"/>
          </p:cNvSpPr>
          <p:nvPr>
            <p:ph type="sldNum" idx="11"/>
          </p:nvPr>
        </p:nvSpPr>
        <p:spPr>
          <a:ln/>
        </p:spPr>
        <p:txBody>
          <a:bodyPr/>
          <a:lstStyle>
            <a:lvl1pPr>
              <a:defRPr/>
            </a:lvl1pPr>
          </a:lstStyle>
          <a:p>
            <a:fld id="{0C26A721-1982-43A1-8B65-D30D941F3489}" type="slidenum">
              <a:rPr lang="en-US" altLang="en-US"/>
              <a:pPr/>
              <a:t>‹#›</a:t>
            </a:fld>
            <a:endParaRPr lang="en-US" altLang="en-US"/>
          </a:p>
        </p:txBody>
      </p:sp>
    </p:spTree>
    <p:extLst>
      <p:ext uri="{BB962C8B-B14F-4D97-AF65-F5344CB8AC3E}">
        <p14:creationId xmlns:p14="http://schemas.microsoft.com/office/powerpoint/2010/main" xmlns="" val="278455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xmlns="" id="{6B069EC5-294C-BB48-C624-010C63EA3375}"/>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xmlns="" id="{D83E6A1E-75FE-44DB-C741-C005F4CE6E7B}"/>
              </a:ext>
            </a:extLst>
          </p:cNvPr>
          <p:cNvSpPr>
            <a:spLocks noGrp="1" noChangeArrowheads="1"/>
          </p:cNvSpPr>
          <p:nvPr>
            <p:ph type="sldNum" idx="11"/>
          </p:nvPr>
        </p:nvSpPr>
        <p:spPr>
          <a:ln/>
        </p:spPr>
        <p:txBody>
          <a:bodyPr/>
          <a:lstStyle>
            <a:lvl1pPr>
              <a:defRPr/>
            </a:lvl1pPr>
          </a:lstStyle>
          <a:p>
            <a:fld id="{DFBECCAD-311D-4B7C-9F1F-F4883726DC06}" type="slidenum">
              <a:rPr lang="en-US" altLang="en-US"/>
              <a:pPr/>
              <a:t>‹#›</a:t>
            </a:fld>
            <a:endParaRPr lang="en-US" altLang="en-US"/>
          </a:p>
        </p:txBody>
      </p:sp>
    </p:spTree>
    <p:extLst>
      <p:ext uri="{BB962C8B-B14F-4D97-AF65-F5344CB8AC3E}">
        <p14:creationId xmlns:p14="http://schemas.microsoft.com/office/powerpoint/2010/main" xmlns="" val="1339054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xmlns="" id="{192CF1C1-8DBB-4525-E1EC-3EE51FD87F61}"/>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xmlns="" id="{30B645D5-5B81-B5BC-97B7-A9B8DC82E5EF}"/>
              </a:ext>
            </a:extLst>
          </p:cNvPr>
          <p:cNvSpPr>
            <a:spLocks noGrp="1" noChangeArrowheads="1"/>
          </p:cNvSpPr>
          <p:nvPr>
            <p:ph type="sldNum" idx="11"/>
          </p:nvPr>
        </p:nvSpPr>
        <p:spPr>
          <a:ln/>
        </p:spPr>
        <p:txBody>
          <a:bodyPr/>
          <a:lstStyle>
            <a:lvl1pPr>
              <a:defRPr/>
            </a:lvl1pPr>
          </a:lstStyle>
          <a:p>
            <a:fld id="{7FAAD6F0-96A7-4550-9C58-77DD172BA97B}" type="slidenum">
              <a:rPr lang="en-US" altLang="en-US"/>
              <a:pPr/>
              <a:t>‹#›</a:t>
            </a:fld>
            <a:endParaRPr lang="en-US" altLang="en-US"/>
          </a:p>
        </p:txBody>
      </p:sp>
    </p:spTree>
    <p:extLst>
      <p:ext uri="{BB962C8B-B14F-4D97-AF65-F5344CB8AC3E}">
        <p14:creationId xmlns:p14="http://schemas.microsoft.com/office/powerpoint/2010/main" xmlns="" val="947244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xmlns="" id="{31BA178B-4166-0563-A0D9-ACD12A03BE73}"/>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xmlns="" id="{1DBC754D-DAB4-BB6F-A92D-ADEB1B72B159}"/>
              </a:ext>
            </a:extLst>
          </p:cNvPr>
          <p:cNvSpPr>
            <a:spLocks noGrp="1" noChangeArrowheads="1"/>
          </p:cNvSpPr>
          <p:nvPr>
            <p:ph type="sldNum" idx="11"/>
          </p:nvPr>
        </p:nvSpPr>
        <p:spPr>
          <a:ln/>
        </p:spPr>
        <p:txBody>
          <a:bodyPr/>
          <a:lstStyle>
            <a:lvl1pPr>
              <a:defRPr/>
            </a:lvl1pPr>
          </a:lstStyle>
          <a:p>
            <a:fld id="{D50D03CB-308D-4E40-9EAB-DC5C4EA886FE}" type="slidenum">
              <a:rPr lang="en-US" altLang="en-US"/>
              <a:pPr/>
              <a:t>‹#›</a:t>
            </a:fld>
            <a:endParaRPr lang="en-US" altLang="en-US"/>
          </a:p>
        </p:txBody>
      </p:sp>
    </p:spTree>
    <p:extLst>
      <p:ext uri="{BB962C8B-B14F-4D97-AF65-F5344CB8AC3E}">
        <p14:creationId xmlns:p14="http://schemas.microsoft.com/office/powerpoint/2010/main" xmlns="" val="405798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2CEDABA9-301B-4A4B-3341-071DA9FC9D62}"/>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xmlns="" id="{E2F0E855-E712-55DA-C228-04228AE46D0B}"/>
              </a:ext>
            </a:extLst>
          </p:cNvPr>
          <p:cNvSpPr>
            <a:spLocks noGrp="1" noChangeArrowheads="1"/>
          </p:cNvSpPr>
          <p:nvPr>
            <p:ph type="sldNum" idx="11"/>
          </p:nvPr>
        </p:nvSpPr>
        <p:spPr>
          <a:ln/>
        </p:spPr>
        <p:txBody>
          <a:bodyPr/>
          <a:lstStyle>
            <a:lvl1pPr>
              <a:defRPr/>
            </a:lvl1pPr>
          </a:lstStyle>
          <a:p>
            <a:fld id="{BAC619F4-6487-4011-A375-43CCF2863C09}" type="slidenum">
              <a:rPr lang="en-US" altLang="en-US"/>
              <a:pPr/>
              <a:t>‹#›</a:t>
            </a:fld>
            <a:endParaRPr lang="en-US" altLang="en-US"/>
          </a:p>
        </p:txBody>
      </p:sp>
    </p:spTree>
    <p:extLst>
      <p:ext uri="{BB962C8B-B14F-4D97-AF65-F5344CB8AC3E}">
        <p14:creationId xmlns:p14="http://schemas.microsoft.com/office/powerpoint/2010/main" xmlns="" val="3783993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xmlns="" id="{7C4F70D7-3238-0BAC-98E6-14E3BE44455A}"/>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xmlns="" id="{69787E9A-73D0-982F-5A2C-D1AEDC901FA8}"/>
              </a:ext>
            </a:extLst>
          </p:cNvPr>
          <p:cNvSpPr>
            <a:spLocks noGrp="1" noChangeArrowheads="1"/>
          </p:cNvSpPr>
          <p:nvPr>
            <p:ph type="sldNum" idx="11"/>
          </p:nvPr>
        </p:nvSpPr>
        <p:spPr>
          <a:ln/>
        </p:spPr>
        <p:txBody>
          <a:bodyPr/>
          <a:lstStyle>
            <a:lvl1pPr>
              <a:defRPr/>
            </a:lvl1pPr>
          </a:lstStyle>
          <a:p>
            <a:fld id="{518632A3-174F-4EB4-A038-DE4D534E27E9}" type="slidenum">
              <a:rPr lang="en-US" altLang="en-US"/>
              <a:pPr/>
              <a:t>‹#›</a:t>
            </a:fld>
            <a:endParaRPr lang="en-US" altLang="en-US"/>
          </a:p>
        </p:txBody>
      </p:sp>
    </p:spTree>
    <p:extLst>
      <p:ext uri="{BB962C8B-B14F-4D97-AF65-F5344CB8AC3E}">
        <p14:creationId xmlns:p14="http://schemas.microsoft.com/office/powerpoint/2010/main" xmlns="" val="331884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C73CBB66-AB4A-69BF-5A4F-DE2CECF5BEC1}"/>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xmlns="" id="{0318A137-7092-71F7-F594-3ABE85255746}"/>
              </a:ext>
            </a:extLst>
          </p:cNvPr>
          <p:cNvSpPr>
            <a:spLocks noGrp="1" noChangeArrowheads="1"/>
          </p:cNvSpPr>
          <p:nvPr>
            <p:ph type="sldNum" idx="11"/>
          </p:nvPr>
        </p:nvSpPr>
        <p:spPr>
          <a:ln/>
        </p:spPr>
        <p:txBody>
          <a:bodyPr/>
          <a:lstStyle>
            <a:lvl1pPr>
              <a:defRPr/>
            </a:lvl1pPr>
          </a:lstStyle>
          <a:p>
            <a:fld id="{7DBF92DE-B16B-4C3C-B3E9-8E4A4F5A598C}" type="slidenum">
              <a:rPr lang="en-US" altLang="en-US"/>
              <a:pPr/>
              <a:t>‹#›</a:t>
            </a:fld>
            <a:endParaRPr lang="en-US" altLang="en-US"/>
          </a:p>
        </p:txBody>
      </p:sp>
    </p:spTree>
    <p:extLst>
      <p:ext uri="{BB962C8B-B14F-4D97-AF65-F5344CB8AC3E}">
        <p14:creationId xmlns:p14="http://schemas.microsoft.com/office/powerpoint/2010/main" xmlns="" val="3581989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345AC69E-1EB2-1D92-30F7-CA1076009CE2}"/>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xmlns="" id="{008CD2A2-314D-093F-A383-8D9001502F66}"/>
              </a:ext>
            </a:extLst>
          </p:cNvPr>
          <p:cNvSpPr>
            <a:spLocks noGrp="1" noChangeArrowheads="1"/>
          </p:cNvSpPr>
          <p:nvPr>
            <p:ph type="sldNum" idx="11"/>
          </p:nvPr>
        </p:nvSpPr>
        <p:spPr>
          <a:ln/>
        </p:spPr>
        <p:txBody>
          <a:bodyPr/>
          <a:lstStyle>
            <a:lvl1pPr>
              <a:defRPr/>
            </a:lvl1pPr>
          </a:lstStyle>
          <a:p>
            <a:fld id="{1B523C73-B386-4855-994A-6206136A20F3}" type="slidenum">
              <a:rPr lang="en-US" altLang="en-US"/>
              <a:pPr/>
              <a:t>‹#›</a:t>
            </a:fld>
            <a:endParaRPr lang="en-US" altLang="en-US"/>
          </a:p>
        </p:txBody>
      </p:sp>
    </p:spTree>
    <p:extLst>
      <p:ext uri="{BB962C8B-B14F-4D97-AF65-F5344CB8AC3E}">
        <p14:creationId xmlns:p14="http://schemas.microsoft.com/office/powerpoint/2010/main" xmlns="" val="1605461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xmlns="" id="{38D4E2A0-52BD-9273-0CCC-F7A956CFB762}"/>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xmlns="" id="{A83E9186-9B5B-17C5-055B-D27CB8ECE6EF}"/>
              </a:ext>
            </a:extLst>
          </p:cNvPr>
          <p:cNvSpPr>
            <a:spLocks noGrp="1" noChangeArrowheads="1"/>
          </p:cNvSpPr>
          <p:nvPr>
            <p:ph type="sldNum" idx="11"/>
          </p:nvPr>
        </p:nvSpPr>
        <p:spPr>
          <a:ln/>
        </p:spPr>
        <p:txBody>
          <a:bodyPr/>
          <a:lstStyle>
            <a:lvl1pPr>
              <a:defRPr/>
            </a:lvl1pPr>
          </a:lstStyle>
          <a:p>
            <a:fld id="{D53CBF56-D867-44D7-93AC-ADAE156A2F8D}" type="slidenum">
              <a:rPr lang="en-US" altLang="en-US"/>
              <a:pPr/>
              <a:t>‹#›</a:t>
            </a:fld>
            <a:endParaRPr lang="en-US" altLang="en-US"/>
          </a:p>
        </p:txBody>
      </p:sp>
    </p:spTree>
    <p:extLst>
      <p:ext uri="{BB962C8B-B14F-4D97-AF65-F5344CB8AC3E}">
        <p14:creationId xmlns:p14="http://schemas.microsoft.com/office/powerpoint/2010/main" xmlns="" val="1554462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312AA5C6-F76B-E041-211C-CD778EBEE9A4}"/>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xmlns="" id="{2E8F253F-A84E-E6C6-2C86-A9F1CBB98BD0}"/>
              </a:ext>
            </a:extLst>
          </p:cNvPr>
          <p:cNvSpPr>
            <a:spLocks noGrp="1" noChangeArrowheads="1"/>
          </p:cNvSpPr>
          <p:nvPr>
            <p:ph type="sldNum" idx="11"/>
          </p:nvPr>
        </p:nvSpPr>
        <p:spPr>
          <a:ln/>
        </p:spPr>
        <p:txBody>
          <a:bodyPr/>
          <a:lstStyle>
            <a:lvl1pPr>
              <a:defRPr/>
            </a:lvl1pPr>
          </a:lstStyle>
          <a:p>
            <a:fld id="{A95BE21B-3C33-42AC-92E4-C7156E0E44D2}" type="slidenum">
              <a:rPr lang="en-US" altLang="en-US"/>
              <a:pPr/>
              <a:t>‹#›</a:t>
            </a:fld>
            <a:endParaRPr lang="en-US" altLang="en-US"/>
          </a:p>
        </p:txBody>
      </p:sp>
    </p:spTree>
    <p:extLst>
      <p:ext uri="{BB962C8B-B14F-4D97-AF65-F5344CB8AC3E}">
        <p14:creationId xmlns:p14="http://schemas.microsoft.com/office/powerpoint/2010/main" xmlns="" val="272137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xmlns="" id="{8D2E4E33-5744-DDB0-4041-F3F9E488D9A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xmlns="" id="{59A74FA6-2AD4-BC61-21D1-199DF90B45DC}"/>
              </a:ext>
            </a:extLst>
          </p:cNvPr>
          <p:cNvSpPr>
            <a:spLocks noGrp="1" noChangeArrowheads="1"/>
          </p:cNvSpPr>
          <p:nvPr>
            <p:ph type="sldNum" idx="11"/>
          </p:nvPr>
        </p:nvSpPr>
        <p:spPr>
          <a:ln/>
        </p:spPr>
        <p:txBody>
          <a:bodyPr/>
          <a:lstStyle>
            <a:lvl1pPr>
              <a:defRPr/>
            </a:lvl1pPr>
          </a:lstStyle>
          <a:p>
            <a:fld id="{D0ABDC1B-C3BF-4EED-8468-C07B63BE07F4}" type="slidenum">
              <a:rPr lang="en-US" altLang="en-US"/>
              <a:pPr/>
              <a:t>‹#›</a:t>
            </a:fld>
            <a:endParaRPr lang="en-US" altLang="en-US"/>
          </a:p>
        </p:txBody>
      </p:sp>
    </p:spTree>
    <p:extLst>
      <p:ext uri="{BB962C8B-B14F-4D97-AF65-F5344CB8AC3E}">
        <p14:creationId xmlns:p14="http://schemas.microsoft.com/office/powerpoint/2010/main" xmlns="" val="3195593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DA8BC1EB-1B4A-4818-E690-6F57C2A9AD6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xmlns="" id="{0A21F260-F47F-4822-5952-964375B9959C}"/>
              </a:ext>
            </a:extLst>
          </p:cNvPr>
          <p:cNvSpPr>
            <a:spLocks noGrp="1" noChangeArrowheads="1"/>
          </p:cNvSpPr>
          <p:nvPr>
            <p:ph type="sldNum" idx="11"/>
          </p:nvPr>
        </p:nvSpPr>
        <p:spPr>
          <a:ln/>
        </p:spPr>
        <p:txBody>
          <a:bodyPr/>
          <a:lstStyle>
            <a:lvl1pPr>
              <a:defRPr/>
            </a:lvl1pPr>
          </a:lstStyle>
          <a:p>
            <a:fld id="{E4C2EC4F-9B88-43E9-A561-55558F74A77E}" type="slidenum">
              <a:rPr lang="en-US" altLang="en-US"/>
              <a:pPr/>
              <a:t>‹#›</a:t>
            </a:fld>
            <a:endParaRPr lang="en-US" altLang="en-US"/>
          </a:p>
        </p:txBody>
      </p:sp>
    </p:spTree>
    <p:extLst>
      <p:ext uri="{BB962C8B-B14F-4D97-AF65-F5344CB8AC3E}">
        <p14:creationId xmlns:p14="http://schemas.microsoft.com/office/powerpoint/2010/main" xmlns="" val="2924588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A2BAFFBF-7CFC-EEF8-1865-13EEDC06DFD8}"/>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xmlns="" id="{47517F5A-CDB7-0685-953B-20B5BDE1E5C9}"/>
              </a:ext>
            </a:extLst>
          </p:cNvPr>
          <p:cNvSpPr>
            <a:spLocks noGrp="1" noChangeArrowheads="1"/>
          </p:cNvSpPr>
          <p:nvPr>
            <p:ph type="sldNum" idx="11"/>
          </p:nvPr>
        </p:nvSpPr>
        <p:spPr>
          <a:ln/>
        </p:spPr>
        <p:txBody>
          <a:bodyPr/>
          <a:lstStyle>
            <a:lvl1pPr>
              <a:defRPr/>
            </a:lvl1pPr>
          </a:lstStyle>
          <a:p>
            <a:fld id="{A7A5DE69-3BF8-4242-9FAE-2C438B3515AC}" type="slidenum">
              <a:rPr lang="en-US" altLang="en-US"/>
              <a:pPr/>
              <a:t>‹#›</a:t>
            </a:fld>
            <a:endParaRPr lang="en-US" altLang="en-US"/>
          </a:p>
        </p:txBody>
      </p:sp>
    </p:spTree>
    <p:extLst>
      <p:ext uri="{BB962C8B-B14F-4D97-AF65-F5344CB8AC3E}">
        <p14:creationId xmlns:p14="http://schemas.microsoft.com/office/powerpoint/2010/main" xmlns="" val="1377174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5D2F758A-8473-E3B2-2437-3B4B211647DA}"/>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xmlns="" id="{4EE2E8C6-6046-8711-CDBF-28C5DD638BE9}"/>
              </a:ext>
            </a:extLst>
          </p:cNvPr>
          <p:cNvSpPr>
            <a:spLocks noGrp="1" noChangeArrowheads="1"/>
          </p:cNvSpPr>
          <p:nvPr>
            <p:ph type="sldNum" idx="11"/>
          </p:nvPr>
        </p:nvSpPr>
        <p:spPr>
          <a:ln/>
        </p:spPr>
        <p:txBody>
          <a:bodyPr/>
          <a:lstStyle>
            <a:lvl1pPr>
              <a:defRPr/>
            </a:lvl1pPr>
          </a:lstStyle>
          <a:p>
            <a:fld id="{C6F39F2A-4729-4CA9-83CC-444EFEEBFA0C}" type="slidenum">
              <a:rPr lang="en-US" altLang="en-US"/>
              <a:pPr/>
              <a:t>‹#›</a:t>
            </a:fld>
            <a:endParaRPr lang="en-US" altLang="en-US"/>
          </a:p>
        </p:txBody>
      </p:sp>
    </p:spTree>
    <p:extLst>
      <p:ext uri="{BB962C8B-B14F-4D97-AF65-F5344CB8AC3E}">
        <p14:creationId xmlns:p14="http://schemas.microsoft.com/office/powerpoint/2010/main" xmlns="" val="2623648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96EADA80-DA80-A0C7-97E3-21777D3AFEF8}"/>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xmlns="" id="{291705EA-A834-5B4F-653B-6EF55B779F8B}"/>
              </a:ext>
            </a:extLst>
          </p:cNvPr>
          <p:cNvSpPr>
            <a:spLocks noGrp="1" noChangeArrowheads="1"/>
          </p:cNvSpPr>
          <p:nvPr>
            <p:ph type="sldNum" idx="11"/>
          </p:nvPr>
        </p:nvSpPr>
        <p:spPr>
          <a:ln/>
        </p:spPr>
        <p:txBody>
          <a:bodyPr/>
          <a:lstStyle>
            <a:lvl1pPr>
              <a:defRPr/>
            </a:lvl1pPr>
          </a:lstStyle>
          <a:p>
            <a:fld id="{578B4C70-A8C3-4B67-A6CC-91D4A64AB7FA}" type="slidenum">
              <a:rPr lang="en-US" altLang="en-US"/>
              <a:pPr/>
              <a:t>‹#›</a:t>
            </a:fld>
            <a:endParaRPr lang="en-US" altLang="en-US"/>
          </a:p>
        </p:txBody>
      </p:sp>
    </p:spTree>
    <p:extLst>
      <p:ext uri="{BB962C8B-B14F-4D97-AF65-F5344CB8AC3E}">
        <p14:creationId xmlns:p14="http://schemas.microsoft.com/office/powerpoint/2010/main" xmlns="" val="272346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xmlns="" id="{C5B29AEA-B124-A605-82C9-FEE0256904CA}"/>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xmlns="" id="{EE678209-65F7-1EAC-B690-481BCB7D3B0F}"/>
              </a:ext>
            </a:extLst>
          </p:cNvPr>
          <p:cNvSpPr>
            <a:spLocks noGrp="1" noChangeArrowheads="1"/>
          </p:cNvSpPr>
          <p:nvPr>
            <p:ph type="sldNum" idx="11"/>
          </p:nvPr>
        </p:nvSpPr>
        <p:spPr>
          <a:ln/>
        </p:spPr>
        <p:txBody>
          <a:bodyPr/>
          <a:lstStyle>
            <a:lvl1pPr>
              <a:defRPr/>
            </a:lvl1pPr>
          </a:lstStyle>
          <a:p>
            <a:fld id="{68917905-00E0-47A7-A654-EEB11A5E007F}" type="slidenum">
              <a:rPr lang="en-US" altLang="en-US"/>
              <a:pPr/>
              <a:t>‹#›</a:t>
            </a:fld>
            <a:endParaRPr lang="en-US" altLang="en-US"/>
          </a:p>
        </p:txBody>
      </p:sp>
    </p:spTree>
    <p:extLst>
      <p:ext uri="{BB962C8B-B14F-4D97-AF65-F5344CB8AC3E}">
        <p14:creationId xmlns:p14="http://schemas.microsoft.com/office/powerpoint/2010/main" xmlns="" val="38819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xmlns="" id="{7E79ADB3-D522-2082-5C24-787782A41C50}"/>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xmlns="" id="{E70921CF-1840-14A7-9F59-9D0EA8AC7BD0}"/>
              </a:ext>
            </a:extLst>
          </p:cNvPr>
          <p:cNvSpPr>
            <a:spLocks noGrp="1" noChangeArrowheads="1"/>
          </p:cNvSpPr>
          <p:nvPr>
            <p:ph type="sldNum" idx="11"/>
          </p:nvPr>
        </p:nvSpPr>
        <p:spPr>
          <a:ln/>
        </p:spPr>
        <p:txBody>
          <a:bodyPr/>
          <a:lstStyle>
            <a:lvl1pPr>
              <a:defRPr/>
            </a:lvl1pPr>
          </a:lstStyle>
          <a:p>
            <a:fld id="{537D3B2F-067C-49CB-A74E-271E344A94E6}" type="slidenum">
              <a:rPr lang="en-US" altLang="en-US"/>
              <a:pPr/>
              <a:t>‹#›</a:t>
            </a:fld>
            <a:endParaRPr lang="en-US" altLang="en-US"/>
          </a:p>
        </p:txBody>
      </p:sp>
    </p:spTree>
    <p:extLst>
      <p:ext uri="{BB962C8B-B14F-4D97-AF65-F5344CB8AC3E}">
        <p14:creationId xmlns:p14="http://schemas.microsoft.com/office/powerpoint/2010/main" xmlns="" val="348256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xmlns="" id="{21D48E1B-C735-3EE3-B970-64D8A88CF876}"/>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xmlns="" id="{8D9D31B4-8BF5-426A-5DD8-D04D1EA5B905}"/>
              </a:ext>
            </a:extLst>
          </p:cNvPr>
          <p:cNvSpPr>
            <a:spLocks noGrp="1" noChangeArrowheads="1"/>
          </p:cNvSpPr>
          <p:nvPr>
            <p:ph type="sldNum" idx="11"/>
          </p:nvPr>
        </p:nvSpPr>
        <p:spPr>
          <a:ln/>
        </p:spPr>
        <p:txBody>
          <a:bodyPr/>
          <a:lstStyle>
            <a:lvl1pPr>
              <a:defRPr/>
            </a:lvl1pPr>
          </a:lstStyle>
          <a:p>
            <a:fld id="{340B9516-0576-4CC2-82AD-2AEC7940C496}" type="slidenum">
              <a:rPr lang="en-US" altLang="en-US"/>
              <a:pPr/>
              <a:t>‹#›</a:t>
            </a:fld>
            <a:endParaRPr lang="en-US" altLang="en-US"/>
          </a:p>
        </p:txBody>
      </p:sp>
    </p:spTree>
    <p:extLst>
      <p:ext uri="{BB962C8B-B14F-4D97-AF65-F5344CB8AC3E}">
        <p14:creationId xmlns:p14="http://schemas.microsoft.com/office/powerpoint/2010/main" xmlns="" val="133565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xmlns="" id="{5CDCC456-DDFB-739E-2719-570737B0EF56}"/>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xmlns="" id="{D0C5EB4C-DB0F-C42A-F797-C291EC31B079}"/>
              </a:ext>
            </a:extLst>
          </p:cNvPr>
          <p:cNvSpPr>
            <a:spLocks noGrp="1" noChangeArrowheads="1"/>
          </p:cNvSpPr>
          <p:nvPr>
            <p:ph type="sldNum" idx="11"/>
          </p:nvPr>
        </p:nvSpPr>
        <p:spPr>
          <a:ln/>
        </p:spPr>
        <p:txBody>
          <a:bodyPr/>
          <a:lstStyle>
            <a:lvl1pPr>
              <a:defRPr/>
            </a:lvl1pPr>
          </a:lstStyle>
          <a:p>
            <a:fld id="{21C2A9FF-38BD-4B36-B1BA-DC9C4DD47546}" type="slidenum">
              <a:rPr lang="en-US" altLang="en-US"/>
              <a:pPr/>
              <a:t>‹#›</a:t>
            </a:fld>
            <a:endParaRPr lang="en-US" altLang="en-US"/>
          </a:p>
        </p:txBody>
      </p:sp>
    </p:spTree>
    <p:extLst>
      <p:ext uri="{BB962C8B-B14F-4D97-AF65-F5344CB8AC3E}">
        <p14:creationId xmlns:p14="http://schemas.microsoft.com/office/powerpoint/2010/main" xmlns="" val="101468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FA2B710C-D6D2-91C0-62D6-79A470B5F52B}"/>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xmlns="" id="{5629332E-351D-A266-61DC-5BA2DD7BCACA}"/>
              </a:ext>
            </a:extLst>
          </p:cNvPr>
          <p:cNvSpPr>
            <a:spLocks noGrp="1" noChangeArrowheads="1"/>
          </p:cNvSpPr>
          <p:nvPr>
            <p:ph type="sldNum" idx="11"/>
          </p:nvPr>
        </p:nvSpPr>
        <p:spPr>
          <a:ln/>
        </p:spPr>
        <p:txBody>
          <a:bodyPr/>
          <a:lstStyle>
            <a:lvl1pPr>
              <a:defRPr/>
            </a:lvl1pPr>
          </a:lstStyle>
          <a:p>
            <a:fld id="{8BDE375A-9761-466C-B07C-AA7F62052E07}" type="slidenum">
              <a:rPr lang="en-US" altLang="en-US"/>
              <a:pPr/>
              <a:t>‹#›</a:t>
            </a:fld>
            <a:endParaRPr lang="en-US" altLang="en-US"/>
          </a:p>
        </p:txBody>
      </p:sp>
    </p:spTree>
    <p:extLst>
      <p:ext uri="{BB962C8B-B14F-4D97-AF65-F5344CB8AC3E}">
        <p14:creationId xmlns:p14="http://schemas.microsoft.com/office/powerpoint/2010/main" xmlns="" val="398030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xmlns="" id="{DE66DC19-4504-B842-C0A5-A570AD3D3583}"/>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xmlns="" id="{F44EF19C-A912-9C48-0A9D-5B4F954A8C6F}"/>
              </a:ext>
            </a:extLst>
          </p:cNvPr>
          <p:cNvSpPr>
            <a:spLocks noGrp="1" noChangeArrowheads="1"/>
          </p:cNvSpPr>
          <p:nvPr>
            <p:ph type="sldNum" idx="11"/>
          </p:nvPr>
        </p:nvSpPr>
        <p:spPr>
          <a:ln/>
        </p:spPr>
        <p:txBody>
          <a:bodyPr/>
          <a:lstStyle>
            <a:lvl1pPr>
              <a:defRPr/>
            </a:lvl1pPr>
          </a:lstStyle>
          <a:p>
            <a:fld id="{C4D92D54-52D2-4F8F-84AE-C5D3A3EE4CEB}" type="slidenum">
              <a:rPr lang="en-US" altLang="en-US"/>
              <a:pPr/>
              <a:t>‹#›</a:t>
            </a:fld>
            <a:endParaRPr lang="en-US" altLang="en-US"/>
          </a:p>
        </p:txBody>
      </p:sp>
    </p:spTree>
    <p:extLst>
      <p:ext uri="{BB962C8B-B14F-4D97-AF65-F5344CB8AC3E}">
        <p14:creationId xmlns:p14="http://schemas.microsoft.com/office/powerpoint/2010/main" xmlns="" val="158704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xmlns="" id="{FAA69EAC-5F0B-FA4C-1233-F14C77BA5119}"/>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xmlns="" id="{62BADD0A-E405-1D04-B2D0-8D4214A22D72}"/>
              </a:ext>
            </a:extLst>
          </p:cNvPr>
          <p:cNvSpPr>
            <a:spLocks noGrp="1" noChangeArrowheads="1"/>
          </p:cNvSpPr>
          <p:nvPr>
            <p:ph type="sldNum" idx="11"/>
          </p:nvPr>
        </p:nvSpPr>
        <p:spPr>
          <a:ln/>
        </p:spPr>
        <p:txBody>
          <a:bodyPr/>
          <a:lstStyle>
            <a:lvl1pPr>
              <a:defRPr/>
            </a:lvl1pPr>
          </a:lstStyle>
          <a:p>
            <a:fld id="{2EE72A4F-C83B-4DAD-A567-5084368C2B10}" type="slidenum">
              <a:rPr lang="en-US" altLang="en-US"/>
              <a:pPr/>
              <a:t>‹#›</a:t>
            </a:fld>
            <a:endParaRPr lang="en-US" altLang="en-US"/>
          </a:p>
        </p:txBody>
      </p:sp>
    </p:spTree>
    <p:extLst>
      <p:ext uri="{BB962C8B-B14F-4D97-AF65-F5344CB8AC3E}">
        <p14:creationId xmlns:p14="http://schemas.microsoft.com/office/powerpoint/2010/main" xmlns="" val="64572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xmlns="" id="{B0D99C87-1204-06FD-AEC5-BB455F0DF54C}"/>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xmlns="" id="{8BF3CCF4-D149-C59B-0D6E-20F35E8CEE0D}"/>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xmlns="" id="{3AF7EE4F-510C-A48D-986C-41A2FB41E561}"/>
              </a:ext>
            </a:extLst>
          </p:cNvPr>
          <p:cNvSpPr txBox="1">
            <a:spLocks noChangeArrowheads="1"/>
          </p:cNvSpPr>
          <p:nvPr/>
        </p:nvSpPr>
        <p:spPr bwMode="auto">
          <a:xfrm>
            <a:off x="4165600" y="6356350"/>
            <a:ext cx="3860800" cy="365125"/>
          </a:xfrm>
          <a:prstGeom prst="rect">
            <a:avLst/>
          </a:prstGeom>
          <a:noFill/>
          <a:ln w="9525">
            <a:noFill/>
            <a:round/>
            <a:headEnd/>
            <a:tailEnd/>
          </a:ln>
        </p:spPr>
        <p:txBody>
          <a:bodyPr wrap="none" anchor="ctr"/>
          <a:lstStyle/>
          <a:p>
            <a:pPr eaLnBrk="1">
              <a:lnSpc>
                <a:spcPct val="93000"/>
              </a:lnSpc>
              <a:buClr>
                <a:srgbClr val="000000"/>
              </a:buClr>
              <a:buSzPct val="100000"/>
              <a:buFont typeface="Times New Roman" pitchFamily="18" charset="0"/>
              <a:buNone/>
              <a:defRPr/>
            </a:pPr>
            <a:endParaRPr lang="en-US" altLang="en-US"/>
          </a:p>
        </p:txBody>
      </p:sp>
      <p:sp>
        <p:nvSpPr>
          <p:cNvPr id="3" name="Rectangle 4">
            <a:extLst>
              <a:ext uri="{FF2B5EF4-FFF2-40B4-BE49-F238E27FC236}">
                <a16:creationId xmlns:a16="http://schemas.microsoft.com/office/drawing/2014/main" xmlns="" id="{78A95BA3-16F3-BB52-DBF3-5FAF62C6F9C9}"/>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AF3CCB27-C004-492A-A9AE-51D6E87C986B}" type="slidenum">
              <a:rPr lang="en-US" altLang="en-US"/>
              <a:pPr/>
              <a:t>‹#›</a:t>
            </a:fld>
            <a:endParaRPr lang="en-US" altLang="en-US"/>
          </a:p>
        </p:txBody>
      </p:sp>
      <p:sp>
        <p:nvSpPr>
          <p:cNvPr id="1030" name="Rectangle 5">
            <a:extLst>
              <a:ext uri="{FF2B5EF4-FFF2-40B4-BE49-F238E27FC236}">
                <a16:creationId xmlns:a16="http://schemas.microsoft.com/office/drawing/2014/main" xmlns="" id="{CC3AFA14-C0A4-6A10-93DB-54F579B8D560}"/>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xmlns="" id="{37F75058-4C32-06FD-4949-2D68B3E4A7DB}"/>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xmlns="" id="{E98CD3BF-5CE3-EC18-A0D9-4339B7DBE1E1}"/>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xmlns="" id="{29C0D34C-74A5-9AE2-66B7-718D5A8CC70F}"/>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xmlns="" id="{9C292059-29A5-94A8-3026-254EADD854C1}"/>
              </a:ext>
            </a:extLst>
          </p:cNvPr>
          <p:cNvSpPr txBox="1">
            <a:spLocks noChangeArrowheads="1"/>
          </p:cNvSpPr>
          <p:nvPr/>
        </p:nvSpPr>
        <p:spPr bwMode="auto">
          <a:xfrm>
            <a:off x="4165600" y="6356350"/>
            <a:ext cx="3860800" cy="365125"/>
          </a:xfrm>
          <a:prstGeom prst="rect">
            <a:avLst/>
          </a:prstGeom>
          <a:noFill/>
          <a:ln w="9525">
            <a:noFill/>
            <a:round/>
            <a:headEnd/>
            <a:tailEnd/>
          </a:ln>
        </p:spPr>
        <p:txBody>
          <a:bodyPr wrap="none" anchor="ctr"/>
          <a:lstStyle/>
          <a:p>
            <a:pPr eaLnBrk="1">
              <a:lnSpc>
                <a:spcPct val="93000"/>
              </a:lnSpc>
              <a:buClr>
                <a:srgbClr val="000000"/>
              </a:buClr>
              <a:buSzPct val="100000"/>
              <a:buFont typeface="Times New Roman" pitchFamily="18" charset="0"/>
              <a:buNone/>
              <a:defRPr/>
            </a:pPr>
            <a:endParaRPr lang="en-US" altLang="en-US"/>
          </a:p>
        </p:txBody>
      </p:sp>
      <p:sp>
        <p:nvSpPr>
          <p:cNvPr id="3" name="Rectangle 5">
            <a:extLst>
              <a:ext uri="{FF2B5EF4-FFF2-40B4-BE49-F238E27FC236}">
                <a16:creationId xmlns:a16="http://schemas.microsoft.com/office/drawing/2014/main" xmlns="" id="{061C1270-C51C-F721-6CB7-3BBE9A155A13}"/>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FBA02C62-D5FB-4F5D-8335-2FFB8CB2F22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xmlns="" id="{382A12B8-9D5A-856F-B903-AD5CFBE0F688}"/>
              </a:ext>
            </a:extLst>
          </p:cNvPr>
          <p:cNvSpPr>
            <a:spLocks noGrp="1" noChangeArrowheads="1"/>
          </p:cNvSpPr>
          <p:nvPr>
            <p:ph type="subTitle" idx="4294967295"/>
          </p:nvPr>
        </p:nvSpPr>
        <p:spPr>
          <a:xfrm>
            <a:off x="0" y="4143375"/>
            <a:ext cx="12192000" cy="1643063"/>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             PRESENTED BY                                                                                     SUPERVISOR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         NISHAR AHAMED S                                                              </a:t>
            </a:r>
            <a:r>
              <a:rPr lang="en-US" altLang="en-US" sz="2400" b="1" dirty="0" err="1">
                <a:solidFill>
                  <a:schemeClr val="tx1"/>
                </a:solidFill>
                <a:latin typeface="Arial Narrow" panose="020B0606020202030204" pitchFamily="34" charset="0"/>
                <a:cs typeface="Arial" panose="020B0604020202020204" pitchFamily="34" charset="0"/>
              </a:rPr>
              <a:t>Mrs.K.Valli</a:t>
            </a:r>
            <a:r>
              <a:rPr lang="en-US" altLang="en-US" sz="2400" b="1" dirty="0">
                <a:solidFill>
                  <a:schemeClr val="tx1"/>
                </a:solidFill>
                <a:latin typeface="Arial Narrow" panose="020B0606020202030204" pitchFamily="34" charset="0"/>
                <a:cs typeface="Arial" panose="020B0604020202020204" pitchFamily="34" charset="0"/>
              </a:rPr>
              <a:t> </a:t>
            </a:r>
            <a:r>
              <a:rPr lang="en-US" altLang="en-US" sz="2400" b="1" dirty="0" err="1">
                <a:solidFill>
                  <a:schemeClr val="tx1"/>
                </a:solidFill>
                <a:latin typeface="Arial Narrow" panose="020B0606020202030204" pitchFamily="34" charset="0"/>
                <a:cs typeface="Arial" panose="020B0604020202020204" pitchFamily="34" charset="0"/>
              </a:rPr>
              <a:t>Priyadharshini</a:t>
            </a:r>
            <a:r>
              <a:rPr lang="en-US" altLang="en-US" sz="2400" b="1" dirty="0">
                <a:solidFill>
                  <a:schemeClr val="tx1"/>
                </a:solidFill>
                <a:latin typeface="Arial Narrow" panose="020B0606020202030204" pitchFamily="34" charset="0"/>
                <a:cs typeface="Arial" panose="020B0604020202020204" pitchFamily="34" charset="0"/>
              </a:rPr>
              <a:t> M.E., (PhD),</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           2303811710421108                                                                                           AP/CSE.</a:t>
            </a:r>
          </a:p>
          <a:p>
            <a:pPr marL="0" indent="0" algn="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Arial" panose="020B0604020202020204" pitchFamily="34" charset="0"/>
                <a:cs typeface="Arial" panose="020B0604020202020204" pitchFamily="34" charset="0"/>
              </a:rPr>
              <a:t>						</a:t>
            </a: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3075" name="Rectangle 2">
            <a:extLst>
              <a:ext uri="{FF2B5EF4-FFF2-40B4-BE49-F238E27FC236}">
                <a16:creationId xmlns:a16="http://schemas.microsoft.com/office/drawing/2014/main" xmlns="" id="{480B28EA-1408-866A-085F-0CB95A114205}"/>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3076" name="Picture 3">
            <a:extLst>
              <a:ext uri="{FF2B5EF4-FFF2-40B4-BE49-F238E27FC236}">
                <a16:creationId xmlns:a16="http://schemas.microsoft.com/office/drawing/2014/main" xmlns="" id="{4CC7904D-5F78-B9A4-4904-2C02857FA34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1850" y="300038"/>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3077" name="Rectangle 4">
            <a:extLst>
              <a:ext uri="{FF2B5EF4-FFF2-40B4-BE49-F238E27FC236}">
                <a16:creationId xmlns:a16="http://schemas.microsoft.com/office/drawing/2014/main" xmlns="" id="{F4FBE6E1-3043-31D3-99D7-E3F3631371B6}"/>
              </a:ext>
            </a:extLst>
          </p:cNvPr>
          <p:cNvSpPr>
            <a:spLocks noChangeArrowheads="1"/>
          </p:cNvSpPr>
          <p:nvPr/>
        </p:nvSpPr>
        <p:spPr bwMode="auto">
          <a:xfrm>
            <a:off x="1898650" y="214313"/>
            <a:ext cx="8437563" cy="236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000" b="1">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000" b="1">
                <a:solidFill>
                  <a:srgbClr val="FF0066"/>
                </a:solidFill>
                <a:cs typeface="Arial" panose="020B0604020202020204" pitchFamily="34" charset="0"/>
              </a:rPr>
              <a:t>(AUTONOMOUS), TRICHY</a:t>
            </a:r>
            <a:br>
              <a:rPr lang="en-US" altLang="en-US" sz="2000" b="1">
                <a:solidFill>
                  <a:srgbClr val="FF0066"/>
                </a:solidFill>
                <a:cs typeface="Arial" panose="020B0604020202020204" pitchFamily="34" charset="0"/>
              </a:rPr>
            </a:br>
            <a:endParaRPr lang="en-US" altLang="en-US" sz="20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3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sz="2000" b="1">
                <a:solidFill>
                  <a:srgbClr val="0000FF"/>
                </a:solidFill>
                <a:cs typeface="Arial" panose="020B0604020202020204" pitchFamily="34" charset="0"/>
              </a:rPr>
              <a:t> </a:t>
            </a:r>
          </a:p>
        </p:txBody>
      </p:sp>
      <p:pic>
        <p:nvPicPr>
          <p:cNvPr id="3078" name="Picture 5">
            <a:extLst>
              <a:ext uri="{FF2B5EF4-FFF2-40B4-BE49-F238E27FC236}">
                <a16:creationId xmlns:a16="http://schemas.microsoft.com/office/drawing/2014/main" xmlns="" id="{32A11A03-1019-AAA9-A161-CEA5CE0E5FBB}"/>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3079" name="TextBox 6">
            <a:extLst>
              <a:ext uri="{FF2B5EF4-FFF2-40B4-BE49-F238E27FC236}">
                <a16:creationId xmlns:a16="http://schemas.microsoft.com/office/drawing/2014/main" xmlns="" id="{BBEE5B91-B56C-D956-070B-FA7ECF5E6969}"/>
              </a:ext>
            </a:extLst>
          </p:cNvPr>
          <p:cNvSpPr txBox="1">
            <a:spLocks noChangeArrowheads="1"/>
          </p:cNvSpPr>
          <p:nvPr/>
        </p:nvSpPr>
        <p:spPr bwMode="auto">
          <a:xfrm>
            <a:off x="1381125" y="1857375"/>
            <a:ext cx="96440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en-US" sz="4000" b="1"/>
              <a:t>COLLEGE HOSTEL BOOKING SYSTEM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xmlns="" id="{FA487935-C85A-5CBB-2EA6-1167B0D5ACF5}"/>
              </a:ext>
            </a:extLst>
          </p:cNvPr>
          <p:cNvSpPr>
            <a:spLocks noGrp="1"/>
          </p:cNvSpPr>
          <p:nvPr>
            <p:ph idx="1"/>
          </p:nvPr>
        </p:nvSpPr>
        <p:spPr/>
        <p:txBody>
          <a:bodyPr/>
          <a:lstStyle/>
          <a:p>
            <a:r>
              <a:rPr lang="en-US" altLang="en-US" dirty="0">
                <a:latin typeface="Arial" panose="020B0604020202020204" pitchFamily="34" charset="0"/>
                <a:cs typeface="Arial" panose="020B0604020202020204" pitchFamily="34" charset="0"/>
              </a:rPr>
              <a:t>Allows students to view available rooms in real-time.</a:t>
            </a:r>
          </a:p>
          <a:p>
            <a:r>
              <a:rPr lang="en-US" altLang="en-US" dirty="0">
                <a:latin typeface="Arial" panose="020B0604020202020204" pitchFamily="34" charset="0"/>
                <a:cs typeface="Arial" panose="020B0604020202020204" pitchFamily="34" charset="0"/>
              </a:rPr>
              <a:t>Students can book rooms based on availability.</a:t>
            </a:r>
          </a:p>
          <a:p>
            <a:r>
              <a:rPr lang="en-US" altLang="en-US" dirty="0">
                <a:latin typeface="Arial" panose="020B0604020202020204" pitchFamily="34" charset="0"/>
                <a:cs typeface="Arial" panose="020B0604020202020204" pitchFamily="34" charset="0"/>
              </a:rPr>
              <a:t>Updates room availability immediately to prevent overbooking.</a:t>
            </a:r>
          </a:p>
          <a:p>
            <a:r>
              <a:rPr lang="en-US" altLang="en-US" dirty="0">
                <a:latin typeface="Arial" panose="020B0604020202020204" pitchFamily="34" charset="0"/>
                <a:cs typeface="Arial" panose="020B0604020202020204" pitchFamily="34" charset="0"/>
              </a:rPr>
              <a:t>Provides a login system for both students and administrators.</a:t>
            </a:r>
          </a:p>
          <a:p>
            <a:r>
              <a:rPr lang="en-US" altLang="en-US" dirty="0">
                <a:latin typeface="Arial" panose="020B0604020202020204" pitchFamily="34" charset="0"/>
                <a:cs typeface="Arial" panose="020B0604020202020204" pitchFamily="34" charset="0"/>
              </a:rPr>
              <a:t>Administrators can manage room bookings and release rooms.</a:t>
            </a:r>
          </a:p>
          <a:p>
            <a:r>
              <a:rPr lang="en-US" altLang="en-US" dirty="0">
                <a:latin typeface="Arial" panose="020B0604020202020204" pitchFamily="34" charset="0"/>
                <a:cs typeface="Arial" panose="020B0604020202020204" pitchFamily="34" charset="0"/>
              </a:rPr>
              <a:t>Handles errors like incorrect inputs.</a:t>
            </a:r>
          </a:p>
          <a:p>
            <a:pPr>
              <a:buFont typeface="Times New Roman" panose="02020603050405020304" pitchFamily="18" charset="0"/>
              <a:buNone/>
            </a:pPr>
            <a:endParaRPr lang="en-US" altLang="en-US" dirty="0"/>
          </a:p>
          <a:p>
            <a:pPr>
              <a:buFont typeface="Times New Roman" panose="02020603050405020304" pitchFamily="18" charset="0"/>
              <a:buNone/>
            </a:pPr>
            <a:endParaRPr lang="en-US" altLang="en-US" dirty="0"/>
          </a:p>
          <a:p>
            <a:pPr>
              <a:buFont typeface="Times New Roman" panose="02020603050405020304" pitchFamily="18" charset="0"/>
              <a:buNone/>
            </a:pPr>
            <a:endParaRPr lang="en-US" altLang="en-US" dirty="0"/>
          </a:p>
        </p:txBody>
      </p:sp>
      <p:sp>
        <p:nvSpPr>
          <p:cNvPr id="4" name="Date Placeholder 3">
            <a:extLst>
              <a:ext uri="{FF2B5EF4-FFF2-40B4-BE49-F238E27FC236}">
                <a16:creationId xmlns:a16="http://schemas.microsoft.com/office/drawing/2014/main" xmlns="" id="{3AA5642B-949F-BAA0-8BBE-EED2F5A0D1B0}"/>
              </a:ext>
            </a:extLst>
          </p:cNvPr>
          <p:cNvSpPr>
            <a:spLocks noGrp="1"/>
          </p:cNvSpPr>
          <p:nvPr>
            <p:ph type="dt" sz="quarter" idx="10"/>
          </p:nvPr>
        </p:nvSpPr>
        <p:spPr/>
        <p:txBody>
          <a:bodyPr/>
          <a:lstStyle/>
          <a:p>
            <a:pPr>
              <a:defRPr/>
            </a:pPr>
            <a:r>
              <a:rPr lang="en-US"/>
              <a:t>2/7/20</a:t>
            </a:r>
          </a:p>
        </p:txBody>
      </p:sp>
      <p:pic>
        <p:nvPicPr>
          <p:cNvPr id="12292" name="Picture 3">
            <a:extLst>
              <a:ext uri="{FF2B5EF4-FFF2-40B4-BE49-F238E27FC236}">
                <a16:creationId xmlns:a16="http://schemas.microsoft.com/office/drawing/2014/main" xmlns="" id="{D91975B9-5646-1CBC-D2D5-9535C6110FF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12293" name="Picture 5">
            <a:extLst>
              <a:ext uri="{FF2B5EF4-FFF2-40B4-BE49-F238E27FC236}">
                <a16:creationId xmlns:a16="http://schemas.microsoft.com/office/drawing/2014/main" xmlns="" id="{BEC25993-FD82-805E-A6D1-E0B548CA003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2294" name="TextBox 6">
            <a:extLst>
              <a:ext uri="{FF2B5EF4-FFF2-40B4-BE49-F238E27FC236}">
                <a16:creationId xmlns:a16="http://schemas.microsoft.com/office/drawing/2014/main" xmlns="" id="{871E1E06-FAFD-0D33-7F1F-D86075FEE677}"/>
              </a:ext>
            </a:extLst>
          </p:cNvPr>
          <p:cNvSpPr txBox="1">
            <a:spLocks noChangeArrowheads="1"/>
          </p:cNvSpPr>
          <p:nvPr/>
        </p:nvSpPr>
        <p:spPr bwMode="auto">
          <a:xfrm>
            <a:off x="2667000" y="500063"/>
            <a:ext cx="67151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t> MERITS </a:t>
            </a:r>
            <a:endParaRPr lang="en-US" altLang="en-US"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B4F5B7B-2089-779E-DE60-EE4F144BE2A9}"/>
              </a:ext>
            </a:extLst>
          </p:cNvPr>
          <p:cNvSpPr>
            <a:spLocks noGrp="1"/>
          </p:cNvSpPr>
          <p:nvPr>
            <p:ph type="dt" sz="quarter" idx="10"/>
          </p:nvPr>
        </p:nvSpPr>
        <p:spPr/>
        <p:txBody>
          <a:bodyPr/>
          <a:lstStyle/>
          <a:p>
            <a:pPr>
              <a:defRPr/>
            </a:pPr>
            <a:r>
              <a:rPr lang="en-US"/>
              <a:t>2/7/20</a:t>
            </a:r>
          </a:p>
        </p:txBody>
      </p:sp>
      <p:pic>
        <p:nvPicPr>
          <p:cNvPr id="13315" name="Picture 3">
            <a:extLst>
              <a:ext uri="{FF2B5EF4-FFF2-40B4-BE49-F238E27FC236}">
                <a16:creationId xmlns:a16="http://schemas.microsoft.com/office/drawing/2014/main" xmlns="" id="{894497DA-C7F3-0D71-7AAC-B1DCEF7C228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13316" name="Picture 5">
            <a:extLst>
              <a:ext uri="{FF2B5EF4-FFF2-40B4-BE49-F238E27FC236}">
                <a16:creationId xmlns:a16="http://schemas.microsoft.com/office/drawing/2014/main" xmlns="" id="{A9F1A196-F5A2-84D2-0FB0-FCEAE4178C3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3317" name="TextBox 6">
            <a:extLst>
              <a:ext uri="{FF2B5EF4-FFF2-40B4-BE49-F238E27FC236}">
                <a16:creationId xmlns:a16="http://schemas.microsoft.com/office/drawing/2014/main" xmlns="" id="{11A639B1-99D1-6596-AD19-78CFFFE7E50B}"/>
              </a:ext>
            </a:extLst>
          </p:cNvPr>
          <p:cNvSpPr txBox="1">
            <a:spLocks noChangeArrowheads="1"/>
          </p:cNvSpPr>
          <p:nvPr/>
        </p:nvSpPr>
        <p:spPr bwMode="auto">
          <a:xfrm>
            <a:off x="2667000" y="357188"/>
            <a:ext cx="7215188"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t>RESULTS AND DISCUSSION</a:t>
            </a:r>
          </a:p>
          <a:p>
            <a:pPr algn="ctr"/>
            <a:endParaRPr lang="en-US" altLang="en-US" sz="4000"/>
          </a:p>
        </p:txBody>
      </p:sp>
      <p:pic>
        <p:nvPicPr>
          <p:cNvPr id="13318" name="Content Placeholder 6" descr="C:\Users\NEW\AppData\Local\Packages\5319275A.WhatsAppDesktop_cv1g1gvanyjgm\TempState\59225C895AD22CBC93691D496B64AA61\WhatsApp Image 2024-11-27 at 20.45.01_97671929.jpg">
            <a:extLst>
              <a:ext uri="{FF2B5EF4-FFF2-40B4-BE49-F238E27FC236}">
                <a16:creationId xmlns:a16="http://schemas.microsoft.com/office/drawing/2014/main" xmlns="" id="{5BCEEDEE-4A53-996D-EB01-29441E08C3CB}"/>
              </a:ext>
            </a:extLst>
          </p:cNvPr>
          <p:cNvPicPr>
            <a:picLocks noGrp="1"/>
          </p:cNvPicPr>
          <p:nvPr>
            <p:ph idx="1"/>
          </p:nvPr>
        </p:nvPicPr>
        <p:blipFill>
          <a:blip r:embed="rId4">
            <a:extLst>
              <a:ext uri="{28A0092B-C50C-407E-A947-70E740481C1C}">
                <a14:useLocalDpi xmlns:a14="http://schemas.microsoft.com/office/drawing/2010/main" xmlns="" val="0"/>
              </a:ext>
            </a:extLst>
          </a:blip>
          <a:srcRect/>
          <a:stretch>
            <a:fillRect/>
          </a:stretch>
        </p:blipFill>
        <p:spPr>
          <a:xfrm>
            <a:off x="1666875" y="2214563"/>
            <a:ext cx="4214813" cy="3910012"/>
          </a:xfrm>
          <a:extLst>
            <a:ext uri="{91240B29-F687-4F45-9708-019B960494DF}">
              <a14:hiddenLine xmlns:a14="http://schemas.microsoft.com/office/drawing/2010/main" xmlns="" w="9525">
                <a:solidFill>
                  <a:srgbClr val="000000"/>
                </a:solidFill>
                <a:miter lim="800000"/>
                <a:headEnd/>
                <a:tailEnd/>
              </a14:hiddenLine>
            </a:ext>
          </a:extLst>
        </p:spPr>
      </p:pic>
      <p:sp>
        <p:nvSpPr>
          <p:cNvPr id="13319" name="TextBox 7">
            <a:extLst>
              <a:ext uri="{FF2B5EF4-FFF2-40B4-BE49-F238E27FC236}">
                <a16:creationId xmlns:a16="http://schemas.microsoft.com/office/drawing/2014/main" xmlns="" id="{CF1F2D7C-B1FF-35CD-A435-001780B3C3E1}"/>
              </a:ext>
            </a:extLst>
          </p:cNvPr>
          <p:cNvSpPr txBox="1">
            <a:spLocks noChangeArrowheads="1"/>
          </p:cNvSpPr>
          <p:nvPr/>
        </p:nvSpPr>
        <p:spPr bwMode="auto">
          <a:xfrm>
            <a:off x="1595438" y="1500188"/>
            <a:ext cx="5286375" cy="61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en-US" sz="1600" b="1"/>
              <a:t>Hostel Room Booking Confirmation Screen</a:t>
            </a:r>
            <a:endParaRPr lang="en-US" altLang="en-US" sz="1600"/>
          </a:p>
          <a:p>
            <a:endParaRPr lang="en-US" altLang="en-US"/>
          </a:p>
        </p:txBody>
      </p:sp>
      <p:pic>
        <p:nvPicPr>
          <p:cNvPr id="13320" name="Content Placeholder 6" descr="C:\Users\NEW\AppData\Local\Packages\5319275A.WhatsAppDesktop_cv1g1gvanyjgm\TempState\67AA32A1A83B0AC24B4A944F48C6AF77\WhatsApp Image 2024-11-27 at 20.46.15_ee34443c.jpg">
            <a:extLst>
              <a:ext uri="{FF2B5EF4-FFF2-40B4-BE49-F238E27FC236}">
                <a16:creationId xmlns:a16="http://schemas.microsoft.com/office/drawing/2014/main" xmlns="" id="{0B8C5FDE-0916-DC41-B5B9-1206EBF009AC}"/>
              </a:ext>
            </a:extLst>
          </p:cNvPr>
          <p:cNvPicPr>
            <a:picLocks/>
          </p:cNvPicPr>
          <p:nvPr/>
        </p:nvPicPr>
        <p:blipFill>
          <a:blip r:embed="rId5">
            <a:extLst>
              <a:ext uri="{28A0092B-C50C-407E-A947-70E740481C1C}">
                <a14:useLocalDpi xmlns:a14="http://schemas.microsoft.com/office/drawing/2010/main" xmlns="" val="0"/>
              </a:ext>
            </a:extLst>
          </a:blip>
          <a:srcRect/>
          <a:stretch>
            <a:fillRect/>
          </a:stretch>
        </p:blipFill>
        <p:spPr bwMode="auto">
          <a:xfrm>
            <a:off x="6738938" y="2143125"/>
            <a:ext cx="4357687"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21" name="TextBox 9">
            <a:extLst>
              <a:ext uri="{FF2B5EF4-FFF2-40B4-BE49-F238E27FC236}">
                <a16:creationId xmlns:a16="http://schemas.microsoft.com/office/drawing/2014/main" xmlns="" id="{037458EA-E8DA-4251-4E32-AA555CE81AFA}"/>
              </a:ext>
            </a:extLst>
          </p:cNvPr>
          <p:cNvSpPr txBox="1">
            <a:spLocks noChangeArrowheads="1"/>
          </p:cNvSpPr>
          <p:nvPr/>
        </p:nvSpPr>
        <p:spPr bwMode="auto">
          <a:xfrm>
            <a:off x="6667500" y="1428750"/>
            <a:ext cx="4714875"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en-US" sz="1600" b="1"/>
              <a:t>College Hostel Booking System Interface to check the availability of rooms</a:t>
            </a:r>
            <a:endParaRPr lang="en-US" altLang="en-US" sz="1600"/>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CF540F0-BDB2-A2A4-1DD5-D5B507F29C76}"/>
              </a:ext>
            </a:extLst>
          </p:cNvPr>
          <p:cNvSpPr>
            <a:spLocks noGrp="1"/>
          </p:cNvSpPr>
          <p:nvPr>
            <p:ph type="dt" sz="quarter" idx="10"/>
          </p:nvPr>
        </p:nvSpPr>
        <p:spPr/>
        <p:txBody>
          <a:bodyPr/>
          <a:lstStyle/>
          <a:p>
            <a:pPr>
              <a:defRPr/>
            </a:pPr>
            <a:r>
              <a:rPr lang="en-US"/>
              <a:t>2/7/20</a:t>
            </a:r>
          </a:p>
        </p:txBody>
      </p:sp>
      <p:pic>
        <p:nvPicPr>
          <p:cNvPr id="14339" name="Picture 3">
            <a:extLst>
              <a:ext uri="{FF2B5EF4-FFF2-40B4-BE49-F238E27FC236}">
                <a16:creationId xmlns:a16="http://schemas.microsoft.com/office/drawing/2014/main" xmlns="" id="{56D3EB8C-5869-E26A-6023-294A670038B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14340" name="Picture 5">
            <a:extLst>
              <a:ext uri="{FF2B5EF4-FFF2-40B4-BE49-F238E27FC236}">
                <a16:creationId xmlns:a16="http://schemas.microsoft.com/office/drawing/2014/main" xmlns="" id="{1D742948-9183-6DF2-9AFC-A7A13C26A42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4341" name="TextBox 5">
            <a:extLst>
              <a:ext uri="{FF2B5EF4-FFF2-40B4-BE49-F238E27FC236}">
                <a16:creationId xmlns:a16="http://schemas.microsoft.com/office/drawing/2014/main" xmlns="" id="{4F81E1CF-5047-892B-CAAE-C8474D6C6F49}"/>
              </a:ext>
            </a:extLst>
          </p:cNvPr>
          <p:cNvSpPr txBox="1">
            <a:spLocks noChangeArrowheads="1"/>
          </p:cNvSpPr>
          <p:nvPr/>
        </p:nvSpPr>
        <p:spPr bwMode="auto">
          <a:xfrm>
            <a:off x="2166938" y="357188"/>
            <a:ext cx="7929562"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t>RESULTS AND DISCUSSION</a:t>
            </a:r>
          </a:p>
          <a:p>
            <a:endParaRPr lang="en-US" altLang="en-US"/>
          </a:p>
        </p:txBody>
      </p:sp>
      <p:pic>
        <p:nvPicPr>
          <p:cNvPr id="14342" name="Content Placeholder 8" descr="C:\Users\NEW\AppData\Local\Packages\5319275A.WhatsAppDesktop_cv1g1gvanyjgm\TempState\727081A4C5AD28479CE66658528274F7\WhatsApp Image 2024-11-27 at 20.46.47_3ab0a9af.jpg">
            <a:extLst>
              <a:ext uri="{FF2B5EF4-FFF2-40B4-BE49-F238E27FC236}">
                <a16:creationId xmlns:a16="http://schemas.microsoft.com/office/drawing/2014/main" xmlns="" id="{DB1DDE93-DBA9-BBEC-A555-60FBF6F4A01A}"/>
              </a:ext>
            </a:extLst>
          </p:cNvPr>
          <p:cNvPicPr>
            <a:picLocks noGrp="1"/>
          </p:cNvPicPr>
          <p:nvPr>
            <p:ph idx="1"/>
          </p:nvPr>
        </p:nvPicPr>
        <p:blipFill>
          <a:blip r:embed="rId4">
            <a:extLst>
              <a:ext uri="{28A0092B-C50C-407E-A947-70E740481C1C}">
                <a14:useLocalDpi xmlns:a14="http://schemas.microsoft.com/office/drawing/2010/main" xmlns="" val="0"/>
              </a:ext>
            </a:extLst>
          </a:blip>
          <a:srcRect/>
          <a:stretch>
            <a:fillRect/>
          </a:stretch>
        </p:blipFill>
        <p:spPr>
          <a:xfrm>
            <a:off x="1095375" y="2071688"/>
            <a:ext cx="4429125" cy="3857625"/>
          </a:xfrm>
          <a:extLst>
            <a:ext uri="{91240B29-F687-4F45-9708-019B960494DF}">
              <a14:hiddenLine xmlns:a14="http://schemas.microsoft.com/office/drawing/2010/main" xmlns="" w="9525">
                <a:solidFill>
                  <a:srgbClr val="000000"/>
                </a:solidFill>
                <a:miter lim="800000"/>
                <a:headEnd/>
                <a:tailEnd/>
              </a14:hiddenLine>
            </a:ext>
          </a:extLst>
        </p:spPr>
      </p:pic>
      <p:pic>
        <p:nvPicPr>
          <p:cNvPr id="14343" name="Picture 9" descr="C:\Users\NEW\AppData\Local\Packages\5319275A.WhatsAppDesktop_cv1g1gvanyjgm\TempState\E4639AEFE47AC53C3DF3D8F9846B5161\WhatsApp Image 2024-11-27 at 20.47.24_c4324e2f.jpg">
            <a:extLst>
              <a:ext uri="{FF2B5EF4-FFF2-40B4-BE49-F238E27FC236}">
                <a16:creationId xmlns:a16="http://schemas.microsoft.com/office/drawing/2014/main" xmlns="" id="{424633C9-D7F3-2BF6-A87E-315D31C15200}"/>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310313" y="2000250"/>
            <a:ext cx="4740275"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4" name="TextBox 10">
            <a:extLst>
              <a:ext uri="{FF2B5EF4-FFF2-40B4-BE49-F238E27FC236}">
                <a16:creationId xmlns:a16="http://schemas.microsoft.com/office/drawing/2014/main" xmlns="" id="{D077682E-B7F8-5138-3552-EFF416965314}"/>
              </a:ext>
            </a:extLst>
          </p:cNvPr>
          <p:cNvSpPr txBox="1">
            <a:spLocks noChangeArrowheads="1"/>
          </p:cNvSpPr>
          <p:nvPr/>
        </p:nvSpPr>
        <p:spPr bwMode="auto">
          <a:xfrm>
            <a:off x="2381250" y="1571625"/>
            <a:ext cx="71437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b="1"/>
              <a:t>Admin login</a:t>
            </a:r>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E643A0E-FB04-CB09-A3D2-654DFD804396}"/>
              </a:ext>
            </a:extLst>
          </p:cNvPr>
          <p:cNvSpPr>
            <a:spLocks noGrp="1"/>
          </p:cNvSpPr>
          <p:nvPr>
            <p:ph type="dt" sz="quarter" idx="10"/>
          </p:nvPr>
        </p:nvSpPr>
        <p:spPr/>
        <p:txBody>
          <a:bodyPr/>
          <a:lstStyle/>
          <a:p>
            <a:pPr>
              <a:defRPr/>
            </a:pPr>
            <a:r>
              <a:rPr lang="en-US"/>
              <a:t>2/7/20</a:t>
            </a:r>
          </a:p>
        </p:txBody>
      </p:sp>
      <p:pic>
        <p:nvPicPr>
          <p:cNvPr id="15363" name="Picture 3">
            <a:extLst>
              <a:ext uri="{FF2B5EF4-FFF2-40B4-BE49-F238E27FC236}">
                <a16:creationId xmlns:a16="http://schemas.microsoft.com/office/drawing/2014/main" xmlns="" id="{A816C9E5-3494-9EEF-5A05-39EED1AA188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15364" name="Picture 5">
            <a:extLst>
              <a:ext uri="{FF2B5EF4-FFF2-40B4-BE49-F238E27FC236}">
                <a16:creationId xmlns:a16="http://schemas.microsoft.com/office/drawing/2014/main" xmlns="" id="{B5624A76-1C7F-317C-BC6B-5A185ACA2DA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365" name="TextBox 6">
            <a:extLst>
              <a:ext uri="{FF2B5EF4-FFF2-40B4-BE49-F238E27FC236}">
                <a16:creationId xmlns:a16="http://schemas.microsoft.com/office/drawing/2014/main" xmlns="" id="{B10751D6-6BA2-6D3B-39D2-A5CBEA512A51}"/>
              </a:ext>
            </a:extLst>
          </p:cNvPr>
          <p:cNvSpPr txBox="1">
            <a:spLocks noChangeArrowheads="1"/>
          </p:cNvSpPr>
          <p:nvPr/>
        </p:nvSpPr>
        <p:spPr bwMode="auto">
          <a:xfrm>
            <a:off x="2166938" y="357188"/>
            <a:ext cx="7929562"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t>RESULTS AND DISCUSSION</a:t>
            </a:r>
          </a:p>
          <a:p>
            <a:endParaRPr lang="en-US" altLang="en-US"/>
          </a:p>
        </p:txBody>
      </p:sp>
      <p:pic>
        <p:nvPicPr>
          <p:cNvPr id="15366" name="Content Placeholder 7" descr="C:\Users\NEW\AppData\Local\Packages\5319275A.WhatsAppDesktop_cv1g1gvanyjgm\TempState\2B31595206D7115EA2BCDC2A0FCD6757\WhatsApp Image 2024-11-27 at 20.52.03_00c81aa4.jpg">
            <a:extLst>
              <a:ext uri="{FF2B5EF4-FFF2-40B4-BE49-F238E27FC236}">
                <a16:creationId xmlns:a16="http://schemas.microsoft.com/office/drawing/2014/main" xmlns="" id="{673BD9C5-A9EE-0B08-AE2D-638504A260C5}"/>
              </a:ext>
            </a:extLst>
          </p:cNvPr>
          <p:cNvPicPr>
            <a:picLocks noGrp="1"/>
          </p:cNvPicPr>
          <p:nvPr>
            <p:ph idx="1"/>
          </p:nvPr>
        </p:nvPicPr>
        <p:blipFill>
          <a:blip r:embed="rId4">
            <a:extLst>
              <a:ext uri="{28A0092B-C50C-407E-A947-70E740481C1C}">
                <a14:useLocalDpi xmlns:a14="http://schemas.microsoft.com/office/drawing/2010/main" xmlns="" val="0"/>
              </a:ext>
            </a:extLst>
          </a:blip>
          <a:srcRect/>
          <a:stretch>
            <a:fillRect/>
          </a:stretch>
        </p:blipFill>
        <p:spPr>
          <a:xfrm>
            <a:off x="952500" y="2143125"/>
            <a:ext cx="4540250" cy="4052888"/>
          </a:xfrm>
          <a:extLst>
            <a:ext uri="{91240B29-F687-4F45-9708-019B960494DF}">
              <a14:hiddenLine xmlns:a14="http://schemas.microsoft.com/office/drawing/2010/main" xmlns="" w="9525">
                <a:solidFill>
                  <a:srgbClr val="000000"/>
                </a:solidFill>
                <a:miter lim="800000"/>
                <a:headEnd/>
                <a:tailEnd/>
              </a14:hiddenLine>
            </a:ext>
          </a:extLst>
        </p:spPr>
      </p:pic>
      <p:sp>
        <p:nvSpPr>
          <p:cNvPr id="15367" name="TextBox 8">
            <a:extLst>
              <a:ext uri="{FF2B5EF4-FFF2-40B4-BE49-F238E27FC236}">
                <a16:creationId xmlns:a16="http://schemas.microsoft.com/office/drawing/2014/main" xmlns="" id="{97ECB0EA-C247-B4A3-ED6A-96276ED0C2AD}"/>
              </a:ext>
            </a:extLst>
          </p:cNvPr>
          <p:cNvSpPr txBox="1">
            <a:spLocks noChangeArrowheads="1"/>
          </p:cNvSpPr>
          <p:nvPr/>
        </p:nvSpPr>
        <p:spPr bwMode="auto">
          <a:xfrm>
            <a:off x="1238250" y="1428750"/>
            <a:ext cx="55006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en-US" b="1"/>
              <a:t>Admin login availability check</a:t>
            </a:r>
            <a:endParaRPr lang="en-US" altLang="en-US"/>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7CB4D38-7F24-9E42-741A-99FB8C75CBD4}"/>
              </a:ext>
            </a:extLst>
          </p:cNvPr>
          <p:cNvSpPr>
            <a:spLocks noGrp="1"/>
          </p:cNvSpPr>
          <p:nvPr>
            <p:ph type="dt" sz="quarter" idx="10"/>
          </p:nvPr>
        </p:nvSpPr>
        <p:spPr/>
        <p:txBody>
          <a:bodyPr/>
          <a:lstStyle/>
          <a:p>
            <a:pPr>
              <a:defRPr/>
            </a:pPr>
            <a:r>
              <a:rPr lang="en-US"/>
              <a:t>2/7/20</a:t>
            </a:r>
          </a:p>
        </p:txBody>
      </p:sp>
      <p:pic>
        <p:nvPicPr>
          <p:cNvPr id="16387" name="Picture 3">
            <a:extLst>
              <a:ext uri="{FF2B5EF4-FFF2-40B4-BE49-F238E27FC236}">
                <a16:creationId xmlns:a16="http://schemas.microsoft.com/office/drawing/2014/main" xmlns="" id="{05BDAFA7-5187-2BFF-8018-C204212FB93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16388" name="Picture 5">
            <a:extLst>
              <a:ext uri="{FF2B5EF4-FFF2-40B4-BE49-F238E27FC236}">
                <a16:creationId xmlns:a16="http://schemas.microsoft.com/office/drawing/2014/main" xmlns="" id="{0B9950F6-0192-ED33-7ED2-E748FC48730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6389" name="Content Placeholder 7">
            <a:extLst>
              <a:ext uri="{FF2B5EF4-FFF2-40B4-BE49-F238E27FC236}">
                <a16:creationId xmlns:a16="http://schemas.microsoft.com/office/drawing/2014/main" xmlns="" id="{AD3ADF31-A7C4-2B73-87AB-47573C913B4E}"/>
              </a:ext>
            </a:extLst>
          </p:cNvPr>
          <p:cNvSpPr>
            <a:spLocks noGrp="1"/>
          </p:cNvSpPr>
          <p:nvPr>
            <p:ph idx="1"/>
          </p:nvPr>
        </p:nvSpPr>
        <p:spPr>
          <a:xfrm>
            <a:off x="595313" y="3357563"/>
            <a:ext cx="10971212" cy="928687"/>
          </a:xfrm>
        </p:spPr>
        <p:txBody>
          <a:bodyPr/>
          <a:lstStyle/>
          <a:p>
            <a:pPr algn="ctr">
              <a:buFont typeface="Times New Roman" panose="02020603050405020304" pitchFamily="18" charset="0"/>
              <a:buNone/>
            </a:pPr>
            <a:r>
              <a:rPr lang="en-US" altLang="en-US" sz="4000" b="1">
                <a:latin typeface="Arial" panose="020B0604020202020204" pitchFamily="34" charset="0"/>
                <a:cs typeface="Arial" panose="020B0604020202020204" pitchFamily="34" charset="0"/>
              </a:rPr>
              <a:t>QUERIES ?</a:t>
            </a:r>
          </a:p>
          <a:p>
            <a:pPr algn="ctr">
              <a:buFont typeface="Times New Roman" panose="02020603050405020304" pitchFamily="18" charset="0"/>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xmlns="" id="{349778D0-4484-9775-BA35-B8DEC67A399D}"/>
              </a:ext>
            </a:extLst>
          </p:cNvPr>
          <p:cNvSpPr>
            <a:spLocks noGrp="1" noChangeArrowheads="1"/>
          </p:cNvSpPr>
          <p:nvPr>
            <p:ph type="title" idx="4294967295"/>
          </p:nvPr>
        </p:nvSpPr>
        <p:spPr>
          <a:xfrm>
            <a:off x="1981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5123" name="Text Box 2">
            <a:extLst>
              <a:ext uri="{FF2B5EF4-FFF2-40B4-BE49-F238E27FC236}">
                <a16:creationId xmlns:a16="http://schemas.microsoft.com/office/drawing/2014/main" xmlns="" id="{1C679128-3D21-DA00-328E-34516C463FCB}"/>
              </a:ext>
            </a:extLst>
          </p:cNvPr>
          <p:cNvSpPr txBox="1">
            <a:spLocks noChangeArrowheads="1"/>
          </p:cNvSpPr>
          <p:nvPr/>
        </p:nvSpPr>
        <p:spPr bwMode="auto">
          <a:xfrm>
            <a:off x="822325" y="1362075"/>
            <a:ext cx="10520363" cy="5410200"/>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458787" indent="-4572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Objective</a:t>
            </a:r>
          </a:p>
          <a:p>
            <a:pPr marL="458787" indent="-4572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Project Introduction</a:t>
            </a:r>
          </a:p>
          <a:p>
            <a:pPr marL="458787" indent="-4572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Problem Statement</a:t>
            </a:r>
          </a:p>
          <a:p>
            <a:pPr marL="458787" indent="-4572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Methodologies (Programming concepts relevant to problem statement)</a:t>
            </a:r>
          </a:p>
          <a:p>
            <a:pPr marL="344487" indent="-342900" eaLnBrk="1" hangingPunct="1">
              <a:lnSpc>
                <a:spcPct val="150000"/>
              </a:lnSpc>
              <a:spcBef>
                <a:spcPts val="325"/>
              </a:spcBef>
              <a:buClr>
                <a:srgbClr val="000000"/>
              </a:buClr>
              <a:buSzPct val="100000"/>
              <a:buFont typeface="+mj-lt"/>
              <a:buAutoNum type="arabicPeriod"/>
              <a:defRPr/>
            </a:pPr>
            <a:r>
              <a:rPr lang="en-US" b="1" dirty="0"/>
              <a:t>  Architecture of the proposed system </a:t>
            </a:r>
          </a:p>
          <a:p>
            <a:pPr marL="344487" indent="-3429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  List of Modules</a:t>
            </a:r>
            <a:endParaRPr lang="en-US" b="1" dirty="0"/>
          </a:p>
          <a:p>
            <a:pPr marL="344487" indent="-342900" eaLnBrk="1" hangingPunct="1">
              <a:lnSpc>
                <a:spcPct val="150000"/>
              </a:lnSpc>
              <a:spcBef>
                <a:spcPts val="325"/>
              </a:spcBef>
              <a:buClr>
                <a:srgbClr val="000000"/>
              </a:buClr>
              <a:buSzPct val="100000"/>
              <a:buFont typeface="+mj-lt"/>
              <a:buAutoNum type="arabicPeriod"/>
              <a:defRPr/>
            </a:pPr>
            <a:r>
              <a:rPr lang="en-US" b="1" dirty="0"/>
              <a:t>  Merits </a:t>
            </a:r>
          </a:p>
          <a:p>
            <a:pPr marL="458787" indent="-457200" eaLnBrk="1" hangingPunct="1">
              <a:lnSpc>
                <a:spcPct val="150000"/>
              </a:lnSpc>
              <a:spcBef>
                <a:spcPts val="325"/>
              </a:spcBef>
              <a:buClr>
                <a:srgbClr val="000000"/>
              </a:buClr>
              <a:buSzPct val="100000"/>
              <a:buFont typeface="+mj-lt"/>
              <a:buAutoNum type="arabicPeriod"/>
              <a:defRPr/>
            </a:pPr>
            <a:r>
              <a:rPr lang="en-US" b="1" dirty="0"/>
              <a:t>Results and Discussion</a:t>
            </a:r>
          </a:p>
          <a:p>
            <a:pPr marL="458787" indent="-457200" eaLnBrk="1" hangingPunct="1">
              <a:lnSpc>
                <a:spcPct val="150000"/>
              </a:lnSpc>
              <a:spcBef>
                <a:spcPts val="325"/>
              </a:spcBef>
              <a:buClr>
                <a:srgbClr val="000000"/>
              </a:buClr>
              <a:buSzPct val="100000"/>
              <a:buFont typeface="+mj-lt"/>
              <a:buAutoNum type="arabicPeriod"/>
              <a:defRPr/>
            </a:pPr>
            <a:r>
              <a:rPr lang="en-US" b="1" dirty="0"/>
              <a:t>Queries</a:t>
            </a:r>
          </a:p>
          <a:p>
            <a:pPr marL="1587" indent="0" eaLnBrk="1" hangingPunct="1">
              <a:lnSpc>
                <a:spcPct val="150000"/>
              </a:lnSpc>
              <a:spcBef>
                <a:spcPts val="325"/>
              </a:spcBef>
              <a:buClr>
                <a:srgbClr val="000000"/>
              </a:buClr>
              <a:buSzPct val="100000"/>
              <a:defRPr/>
            </a:pPr>
            <a:endParaRPr lang="en-US" sz="2000" b="1" dirty="0"/>
          </a:p>
        </p:txBody>
      </p:sp>
      <p:pic>
        <p:nvPicPr>
          <p:cNvPr id="4100" name="Picture 3">
            <a:extLst>
              <a:ext uri="{FF2B5EF4-FFF2-40B4-BE49-F238E27FC236}">
                <a16:creationId xmlns:a16="http://schemas.microsoft.com/office/drawing/2014/main" xmlns="" id="{F81B93A9-0D26-B806-78BA-94A3C5644D5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4101" name="Picture 5">
            <a:extLst>
              <a:ext uri="{FF2B5EF4-FFF2-40B4-BE49-F238E27FC236}">
                <a16:creationId xmlns:a16="http://schemas.microsoft.com/office/drawing/2014/main" xmlns="" id="{0EDEE122-28BC-731B-9290-948E4C8A108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a:extLst>
              <a:ext uri="{FF2B5EF4-FFF2-40B4-BE49-F238E27FC236}">
                <a16:creationId xmlns:a16="http://schemas.microsoft.com/office/drawing/2014/main" xmlns="" id="{5F436BB9-AC4F-1040-1A88-75F3E670CBCE}"/>
              </a:ext>
            </a:extLst>
          </p:cNvPr>
          <p:cNvSpPr>
            <a:spLocks noGrp="1"/>
          </p:cNvSpPr>
          <p:nvPr>
            <p:ph idx="1"/>
          </p:nvPr>
        </p:nvSpPr>
        <p:spPr/>
        <p:txBody>
          <a:bodyPr/>
          <a:lstStyle/>
          <a:p>
            <a:pPr algn="just">
              <a:lnSpc>
                <a:spcPct val="100000"/>
              </a:lnSpc>
              <a:buFont typeface="Times New Roman" panose="02020603050405020304" pitchFamily="18" charset="0"/>
              <a:buNone/>
            </a:pPr>
            <a:r>
              <a:rPr lang="en-US" altLang="en-US">
                <a:latin typeface="Arial" panose="020B0604020202020204" pitchFamily="34" charset="0"/>
                <a:cs typeface="Arial" panose="020B0604020202020204" pitchFamily="34" charset="0"/>
              </a:rPr>
              <a:t>	To create a College Hostel Booking System that enables students to view available rooms, manage bookings in real-time, prevent overbooking, and provide an admin interface for efficient room management, ensuring transparency and efficiency in the booking process.</a:t>
            </a:r>
          </a:p>
        </p:txBody>
      </p:sp>
      <p:sp>
        <p:nvSpPr>
          <p:cNvPr id="4" name="Date Placeholder 3">
            <a:extLst>
              <a:ext uri="{FF2B5EF4-FFF2-40B4-BE49-F238E27FC236}">
                <a16:creationId xmlns:a16="http://schemas.microsoft.com/office/drawing/2014/main" xmlns="" id="{7952990F-C96B-244B-A5B0-11EB3D678D0D}"/>
              </a:ext>
            </a:extLst>
          </p:cNvPr>
          <p:cNvSpPr>
            <a:spLocks noGrp="1"/>
          </p:cNvSpPr>
          <p:nvPr>
            <p:ph type="dt" sz="quarter" idx="10"/>
          </p:nvPr>
        </p:nvSpPr>
        <p:spPr/>
        <p:txBody>
          <a:bodyPr/>
          <a:lstStyle/>
          <a:p>
            <a:pPr>
              <a:defRPr/>
            </a:pPr>
            <a:r>
              <a:rPr lang="en-US"/>
              <a:t>2/7/20</a:t>
            </a:r>
          </a:p>
        </p:txBody>
      </p:sp>
      <p:pic>
        <p:nvPicPr>
          <p:cNvPr id="5124" name="Picture 3">
            <a:extLst>
              <a:ext uri="{FF2B5EF4-FFF2-40B4-BE49-F238E27FC236}">
                <a16:creationId xmlns:a16="http://schemas.microsoft.com/office/drawing/2014/main" xmlns="" id="{A7DAC60A-8739-4916-95A8-04C815A1BAE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5125" name="Picture 5">
            <a:extLst>
              <a:ext uri="{FF2B5EF4-FFF2-40B4-BE49-F238E27FC236}">
                <a16:creationId xmlns:a16="http://schemas.microsoft.com/office/drawing/2014/main" xmlns="" id="{990C8FCA-00FD-9287-227F-85D21926759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5126" name="TextBox 6">
            <a:extLst>
              <a:ext uri="{FF2B5EF4-FFF2-40B4-BE49-F238E27FC236}">
                <a16:creationId xmlns:a16="http://schemas.microsoft.com/office/drawing/2014/main" xmlns="" id="{D8A48EAD-1598-BCC3-54F7-69E6A2DE9A84}"/>
              </a:ext>
            </a:extLst>
          </p:cNvPr>
          <p:cNvSpPr txBox="1">
            <a:spLocks noChangeArrowheads="1"/>
          </p:cNvSpPr>
          <p:nvPr/>
        </p:nvSpPr>
        <p:spPr bwMode="auto">
          <a:xfrm>
            <a:off x="2595563" y="357188"/>
            <a:ext cx="6072187"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OBJECTIVE</a:t>
            </a:r>
          </a:p>
          <a:p>
            <a:pPr algn="ctr"/>
            <a:endParaRPr lang="en-US" alt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xmlns="" id="{01DCE981-50B8-1865-8E71-42B05067AC82}"/>
              </a:ext>
            </a:extLst>
          </p:cNvPr>
          <p:cNvSpPr>
            <a:spLocks noGrp="1"/>
          </p:cNvSpPr>
          <p:nvPr>
            <p:ph idx="1"/>
          </p:nvPr>
        </p:nvSpPr>
        <p:spPr/>
        <p:txBody>
          <a:bodyPr/>
          <a:lstStyle/>
          <a:p>
            <a:pPr algn="just">
              <a:lnSpc>
                <a:spcPct val="100000"/>
              </a:lnSpc>
              <a:buFont typeface="Times New Roman" panose="02020603050405020304" pitchFamily="18" charset="0"/>
              <a:buNone/>
            </a:pPr>
            <a:r>
              <a:rPr lang="en-US" altLang="en-US"/>
              <a:t>	</a:t>
            </a:r>
            <a:r>
              <a:rPr lang="en-US" altLang="en-US">
                <a:latin typeface="Arial" panose="020B0604020202020204" pitchFamily="34" charset="0"/>
                <a:cs typeface="Arial" panose="020B0604020202020204" pitchFamily="34" charset="0"/>
              </a:rPr>
              <a:t>The College Hostel Booking System is designed to streamline the process of room allocation in college hostels. The system provides an interactive platform for students to check the availability of rooms, book them, and view real-time updates to prevent overbooking. By prioritizing booking requests based on the application date or specific requirements, it ensures fair allocation of rooms.</a:t>
            </a:r>
          </a:p>
        </p:txBody>
      </p:sp>
      <p:sp>
        <p:nvSpPr>
          <p:cNvPr id="4" name="Date Placeholder 3">
            <a:extLst>
              <a:ext uri="{FF2B5EF4-FFF2-40B4-BE49-F238E27FC236}">
                <a16:creationId xmlns:a16="http://schemas.microsoft.com/office/drawing/2014/main" xmlns="" id="{14F0F8E6-30C3-530A-1E4F-A56BFF9C9C07}"/>
              </a:ext>
            </a:extLst>
          </p:cNvPr>
          <p:cNvSpPr>
            <a:spLocks noGrp="1"/>
          </p:cNvSpPr>
          <p:nvPr>
            <p:ph type="dt" sz="quarter" idx="10"/>
          </p:nvPr>
        </p:nvSpPr>
        <p:spPr/>
        <p:txBody>
          <a:bodyPr/>
          <a:lstStyle/>
          <a:p>
            <a:pPr>
              <a:defRPr/>
            </a:pPr>
            <a:r>
              <a:rPr lang="en-US"/>
              <a:t>2/7/20</a:t>
            </a:r>
          </a:p>
        </p:txBody>
      </p:sp>
      <p:pic>
        <p:nvPicPr>
          <p:cNvPr id="6148" name="Picture 3">
            <a:extLst>
              <a:ext uri="{FF2B5EF4-FFF2-40B4-BE49-F238E27FC236}">
                <a16:creationId xmlns:a16="http://schemas.microsoft.com/office/drawing/2014/main" xmlns="" id="{BBE6B6B4-7257-C448-0350-4D9C21862E9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6149" name="Picture 5">
            <a:extLst>
              <a:ext uri="{FF2B5EF4-FFF2-40B4-BE49-F238E27FC236}">
                <a16:creationId xmlns:a16="http://schemas.microsoft.com/office/drawing/2014/main" xmlns="" id="{64F98D63-1C8E-DFA8-6BDB-CB9E6659CD8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6150" name="TextBox 6">
            <a:extLst>
              <a:ext uri="{FF2B5EF4-FFF2-40B4-BE49-F238E27FC236}">
                <a16:creationId xmlns:a16="http://schemas.microsoft.com/office/drawing/2014/main" xmlns="" id="{CE4A742A-6E5F-C5E0-9AF6-CAC032767C5B}"/>
              </a:ext>
            </a:extLst>
          </p:cNvPr>
          <p:cNvSpPr txBox="1">
            <a:spLocks noChangeArrowheads="1"/>
          </p:cNvSpPr>
          <p:nvPr/>
        </p:nvSpPr>
        <p:spPr bwMode="auto">
          <a:xfrm>
            <a:off x="2309813" y="500063"/>
            <a:ext cx="7358062"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PROJECT INTRODUCTION</a:t>
            </a: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xmlns="" id="{18AF2839-D11C-C6B4-16EB-FDAEA7FF7656}"/>
              </a:ext>
            </a:extLst>
          </p:cNvPr>
          <p:cNvSpPr>
            <a:spLocks noGrp="1"/>
          </p:cNvSpPr>
          <p:nvPr>
            <p:ph idx="1"/>
          </p:nvPr>
        </p:nvSpPr>
        <p:spPr/>
        <p:txBody>
          <a:bodyPr/>
          <a:lstStyle/>
          <a:p>
            <a:pPr algn="just">
              <a:lnSpc>
                <a:spcPct val="100000"/>
              </a:lnSpc>
              <a:buFont typeface="Times New Roman" panose="02020603050405020304" pitchFamily="18" charset="0"/>
              <a:buNone/>
            </a:pPr>
            <a:r>
              <a:rPr lang="en-US" altLang="en-US"/>
              <a:t>	</a:t>
            </a:r>
            <a:r>
              <a:rPr lang="en-US" altLang="en-US">
                <a:latin typeface="Arial" panose="020B0604020202020204" pitchFamily="34" charset="0"/>
                <a:cs typeface="Arial" panose="020B0604020202020204" pitchFamily="34" charset="0"/>
              </a:rPr>
              <a:t>Develop a Java application that allows students to view available rooms in real-time. Implement a booking management module that updates room availability upon confirmation of a booking and prioritizes requests based on criteria such as application date or special requirements. Ensure that room assignments are updated in real-time to prevent overbooking.</a:t>
            </a:r>
          </a:p>
        </p:txBody>
      </p:sp>
      <p:sp>
        <p:nvSpPr>
          <p:cNvPr id="4" name="Date Placeholder 3">
            <a:extLst>
              <a:ext uri="{FF2B5EF4-FFF2-40B4-BE49-F238E27FC236}">
                <a16:creationId xmlns:a16="http://schemas.microsoft.com/office/drawing/2014/main" xmlns="" id="{90C1F2D3-F21A-7EBC-FF3B-79F632F38C02}"/>
              </a:ext>
            </a:extLst>
          </p:cNvPr>
          <p:cNvSpPr>
            <a:spLocks noGrp="1"/>
          </p:cNvSpPr>
          <p:nvPr>
            <p:ph type="dt" sz="quarter" idx="10"/>
          </p:nvPr>
        </p:nvSpPr>
        <p:spPr/>
        <p:txBody>
          <a:bodyPr/>
          <a:lstStyle/>
          <a:p>
            <a:pPr>
              <a:defRPr/>
            </a:pPr>
            <a:r>
              <a:rPr lang="en-US"/>
              <a:t>2/7/20</a:t>
            </a:r>
          </a:p>
        </p:txBody>
      </p:sp>
      <p:pic>
        <p:nvPicPr>
          <p:cNvPr id="7172" name="Picture 3">
            <a:extLst>
              <a:ext uri="{FF2B5EF4-FFF2-40B4-BE49-F238E27FC236}">
                <a16:creationId xmlns:a16="http://schemas.microsoft.com/office/drawing/2014/main" xmlns="" id="{8DCFD4D4-01E7-A491-8882-D2F88DBFB5B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7173" name="Picture 5">
            <a:extLst>
              <a:ext uri="{FF2B5EF4-FFF2-40B4-BE49-F238E27FC236}">
                <a16:creationId xmlns:a16="http://schemas.microsoft.com/office/drawing/2014/main" xmlns="" id="{C57DD7FB-7162-E323-3762-DC6F6CDCB4C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7174" name="TextBox 6">
            <a:extLst>
              <a:ext uri="{FF2B5EF4-FFF2-40B4-BE49-F238E27FC236}">
                <a16:creationId xmlns:a16="http://schemas.microsoft.com/office/drawing/2014/main" xmlns="" id="{44CFDEFF-87E8-CD10-FA26-C5EDED72B906}"/>
              </a:ext>
            </a:extLst>
          </p:cNvPr>
          <p:cNvSpPr txBox="1">
            <a:spLocks noChangeArrowheads="1"/>
          </p:cNvSpPr>
          <p:nvPr/>
        </p:nvSpPr>
        <p:spPr bwMode="auto">
          <a:xfrm>
            <a:off x="2452688" y="428625"/>
            <a:ext cx="6715125"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PROBLEM STATEMENT</a:t>
            </a:r>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xmlns="" id="{4C771C2F-6E31-1214-ADBE-A3E88FF62281}"/>
              </a:ext>
            </a:extLst>
          </p:cNvPr>
          <p:cNvSpPr>
            <a:spLocks noGrp="1"/>
          </p:cNvSpPr>
          <p:nvPr>
            <p:ph idx="1"/>
          </p:nvPr>
        </p:nvSpPr>
        <p:spPr/>
        <p:txBody>
          <a:bodyPr/>
          <a:lstStyle/>
          <a:p>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Encapsulation: </a:t>
            </a:r>
            <a:r>
              <a:rPr lang="en-US" altLang="en-US">
                <a:latin typeface="Arial" panose="020B0604020202020204" pitchFamily="34" charset="0"/>
                <a:cs typeface="Arial" panose="020B0604020202020204" pitchFamily="34" charset="0"/>
              </a:rPr>
              <a:t>Keeps room data and booking methods together in a class, protecting the data.</a:t>
            </a:r>
          </a:p>
          <a:p>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Inheritance: </a:t>
            </a:r>
            <a:r>
              <a:rPr lang="en-US" altLang="en-US">
                <a:latin typeface="Arial" panose="020B0604020202020204" pitchFamily="34" charset="0"/>
                <a:cs typeface="Arial" panose="020B0604020202020204" pitchFamily="34" charset="0"/>
              </a:rPr>
              <a:t>Allows sharing common features between Admin and User classes.</a:t>
            </a:r>
          </a:p>
          <a:p>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Polymorphism: </a:t>
            </a:r>
            <a:r>
              <a:rPr lang="en-US" altLang="en-US">
                <a:latin typeface="Arial" panose="020B0604020202020204" pitchFamily="34" charset="0"/>
                <a:cs typeface="Arial" panose="020B0604020202020204" pitchFamily="34" charset="0"/>
              </a:rPr>
              <a:t>Handles actions like booking or viewing rooms in a consistent way for both Admin and User.</a:t>
            </a:r>
          </a:p>
          <a:p>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Event Handling</a:t>
            </a:r>
            <a:r>
              <a:rPr lang="en-US" altLang="en-US">
                <a:latin typeface="Arial" panose="020B0604020202020204" pitchFamily="34" charset="0"/>
                <a:cs typeface="Arial" panose="020B0604020202020204" pitchFamily="34" charset="0"/>
              </a:rPr>
              <a:t>:Responds to user actions (like button clicks) for tasks like booking or logging in.</a:t>
            </a:r>
          </a:p>
          <a:p>
            <a:pPr>
              <a:buFont typeface="Times New Roman" panose="02020603050405020304" pitchFamily="18" charset="0"/>
              <a:buNone/>
            </a:pPr>
            <a:r>
              <a:rPr lang="en-US" altLang="en-US"/>
              <a:t>	</a:t>
            </a:r>
          </a:p>
        </p:txBody>
      </p:sp>
      <p:sp>
        <p:nvSpPr>
          <p:cNvPr id="4" name="Date Placeholder 3">
            <a:extLst>
              <a:ext uri="{FF2B5EF4-FFF2-40B4-BE49-F238E27FC236}">
                <a16:creationId xmlns:a16="http://schemas.microsoft.com/office/drawing/2014/main" xmlns="" id="{EC577D3D-2071-A526-6B97-17B25087A5B2}"/>
              </a:ext>
            </a:extLst>
          </p:cNvPr>
          <p:cNvSpPr>
            <a:spLocks noGrp="1"/>
          </p:cNvSpPr>
          <p:nvPr>
            <p:ph type="dt" sz="quarter" idx="10"/>
          </p:nvPr>
        </p:nvSpPr>
        <p:spPr/>
        <p:txBody>
          <a:bodyPr/>
          <a:lstStyle/>
          <a:p>
            <a:pPr>
              <a:defRPr/>
            </a:pPr>
            <a:r>
              <a:rPr lang="en-US"/>
              <a:t>2/7/20</a:t>
            </a:r>
          </a:p>
        </p:txBody>
      </p:sp>
      <p:pic>
        <p:nvPicPr>
          <p:cNvPr id="8196" name="Picture 3">
            <a:extLst>
              <a:ext uri="{FF2B5EF4-FFF2-40B4-BE49-F238E27FC236}">
                <a16:creationId xmlns:a16="http://schemas.microsoft.com/office/drawing/2014/main" xmlns="" id="{79600082-D70C-EF40-CC2E-5A864DF38FD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8197" name="Picture 5">
            <a:extLst>
              <a:ext uri="{FF2B5EF4-FFF2-40B4-BE49-F238E27FC236}">
                <a16:creationId xmlns:a16="http://schemas.microsoft.com/office/drawing/2014/main" xmlns="" id="{5D94D137-30C7-7C2E-49F3-DE85F54CD92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8198" name="TextBox 6">
            <a:extLst>
              <a:ext uri="{FF2B5EF4-FFF2-40B4-BE49-F238E27FC236}">
                <a16:creationId xmlns:a16="http://schemas.microsoft.com/office/drawing/2014/main" xmlns="" id="{E660B751-2843-9F40-D360-F0B727C45273}"/>
              </a:ext>
            </a:extLst>
          </p:cNvPr>
          <p:cNvSpPr txBox="1">
            <a:spLocks noChangeArrowheads="1"/>
          </p:cNvSpPr>
          <p:nvPr/>
        </p:nvSpPr>
        <p:spPr bwMode="auto">
          <a:xfrm>
            <a:off x="2667000" y="571500"/>
            <a:ext cx="692943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METHODOLOGIES</a:t>
            </a:r>
            <a:endParaRPr lang="en-US" alt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xmlns="" id="{63B9975F-78A3-EFBD-59A4-601A14C89065}"/>
              </a:ext>
            </a:extLst>
          </p:cNvPr>
          <p:cNvSpPr>
            <a:spLocks noGrp="1"/>
          </p:cNvSpPr>
          <p:nvPr>
            <p:ph idx="1"/>
          </p:nvPr>
        </p:nvSpPr>
        <p:spPr>
          <a:xfrm>
            <a:off x="609600" y="1643063"/>
            <a:ext cx="10971213" cy="4481512"/>
          </a:xfrm>
        </p:spPr>
        <p:txBody>
          <a:bodyPr/>
          <a:lstStyle/>
          <a:p>
            <a:r>
              <a:rPr lang="en-US" altLang="en-US" dirty="0"/>
              <a:t>	</a:t>
            </a:r>
            <a:r>
              <a:rPr lang="en-US" altLang="en-US" b="1" dirty="0">
                <a:latin typeface="Arial" panose="020B0604020202020204" pitchFamily="34" charset="0"/>
                <a:cs typeface="Arial" panose="020B0604020202020204" pitchFamily="34" charset="0"/>
              </a:rPr>
              <a:t>GUI Programming (AWT):</a:t>
            </a:r>
            <a:r>
              <a:rPr lang="en-US" altLang="en-US" dirty="0">
                <a:latin typeface="Arial" panose="020B0604020202020204" pitchFamily="34" charset="0"/>
                <a:cs typeface="Arial" panose="020B0604020202020204" pitchFamily="34" charset="0"/>
              </a:rPr>
              <a:t>Uses buttons and text fields for easy user interaction.</a:t>
            </a:r>
          </a:p>
          <a:p>
            <a:r>
              <a:rPr lang="en-US" altLang="en-US" b="1" dirty="0">
                <a:latin typeface="Arial" panose="020B0604020202020204" pitchFamily="34" charset="0"/>
                <a:cs typeface="Arial" panose="020B0604020202020204" pitchFamily="34" charset="0"/>
              </a:rPr>
              <a:t>	Exception </a:t>
            </a:r>
            <a:r>
              <a:rPr lang="en-US" altLang="en-US" b="1" dirty="0" err="1">
                <a:latin typeface="Arial" panose="020B0604020202020204" pitchFamily="34" charset="0"/>
                <a:cs typeface="Arial" panose="020B0604020202020204" pitchFamily="34" charset="0"/>
              </a:rPr>
              <a:t>Handling:</a:t>
            </a:r>
            <a:r>
              <a:rPr lang="en-US" altLang="en-US" dirty="0" err="1">
                <a:latin typeface="Arial" panose="020B0604020202020204" pitchFamily="34" charset="0"/>
                <a:cs typeface="Arial" panose="020B0604020202020204" pitchFamily="34" charset="0"/>
              </a:rPr>
              <a:t>Handles</a:t>
            </a:r>
            <a:r>
              <a:rPr lang="en-US" altLang="en-US" dirty="0">
                <a:latin typeface="Arial" panose="020B0604020202020204" pitchFamily="34" charset="0"/>
                <a:cs typeface="Arial" panose="020B0604020202020204" pitchFamily="34" charset="0"/>
              </a:rPr>
              <a:t> errors, ensuring smooth program execution with user-friendly messages.</a:t>
            </a:r>
          </a:p>
        </p:txBody>
      </p:sp>
      <p:sp>
        <p:nvSpPr>
          <p:cNvPr id="4" name="Date Placeholder 3">
            <a:extLst>
              <a:ext uri="{FF2B5EF4-FFF2-40B4-BE49-F238E27FC236}">
                <a16:creationId xmlns:a16="http://schemas.microsoft.com/office/drawing/2014/main" xmlns="" id="{6C34A14F-413A-48FA-1538-BCC751830241}"/>
              </a:ext>
            </a:extLst>
          </p:cNvPr>
          <p:cNvSpPr>
            <a:spLocks noGrp="1"/>
          </p:cNvSpPr>
          <p:nvPr>
            <p:ph type="dt" sz="quarter" idx="10"/>
          </p:nvPr>
        </p:nvSpPr>
        <p:spPr/>
        <p:txBody>
          <a:bodyPr/>
          <a:lstStyle/>
          <a:p>
            <a:pPr>
              <a:defRPr/>
            </a:pPr>
            <a:r>
              <a:rPr lang="en-US"/>
              <a:t>2/7/20</a:t>
            </a:r>
          </a:p>
        </p:txBody>
      </p:sp>
      <p:pic>
        <p:nvPicPr>
          <p:cNvPr id="9220" name="Picture 3">
            <a:extLst>
              <a:ext uri="{FF2B5EF4-FFF2-40B4-BE49-F238E27FC236}">
                <a16:creationId xmlns:a16="http://schemas.microsoft.com/office/drawing/2014/main" xmlns="" id="{7149A80D-E4CB-1ABF-3AD8-C9A6EC24FCC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9221" name="Picture 5">
            <a:extLst>
              <a:ext uri="{FF2B5EF4-FFF2-40B4-BE49-F238E27FC236}">
                <a16:creationId xmlns:a16="http://schemas.microsoft.com/office/drawing/2014/main" xmlns="" id="{59F6EF1C-24BD-B50C-7FC6-F5939DC1979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9222" name="TextBox 8">
            <a:extLst>
              <a:ext uri="{FF2B5EF4-FFF2-40B4-BE49-F238E27FC236}">
                <a16:creationId xmlns:a16="http://schemas.microsoft.com/office/drawing/2014/main" xmlns="" id="{5759E30F-A071-867E-D36D-D2184C482E5F}"/>
              </a:ext>
            </a:extLst>
          </p:cNvPr>
          <p:cNvSpPr txBox="1">
            <a:spLocks noChangeArrowheads="1"/>
          </p:cNvSpPr>
          <p:nvPr/>
        </p:nvSpPr>
        <p:spPr bwMode="auto">
          <a:xfrm>
            <a:off x="2524125" y="285750"/>
            <a:ext cx="7215188"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METHODOLOGIES</a:t>
            </a:r>
            <a:endParaRPr lang="en-US" altLang="en-US" sz="4000" b="1"/>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C560FC96-BEE9-CFEC-1568-2516269A14DC}"/>
              </a:ext>
            </a:extLst>
          </p:cNvPr>
          <p:cNvSpPr>
            <a:spLocks noGrp="1"/>
          </p:cNvSpPr>
          <p:nvPr>
            <p:ph type="dt" sz="quarter" idx="10"/>
          </p:nvPr>
        </p:nvSpPr>
        <p:spPr/>
        <p:txBody>
          <a:bodyPr/>
          <a:lstStyle/>
          <a:p>
            <a:pPr>
              <a:defRPr/>
            </a:pPr>
            <a:r>
              <a:rPr lang="en-US"/>
              <a:t>2/7/20</a:t>
            </a:r>
          </a:p>
        </p:txBody>
      </p:sp>
      <p:pic>
        <p:nvPicPr>
          <p:cNvPr id="10243" name="Picture 3">
            <a:extLst>
              <a:ext uri="{FF2B5EF4-FFF2-40B4-BE49-F238E27FC236}">
                <a16:creationId xmlns:a16="http://schemas.microsoft.com/office/drawing/2014/main" xmlns="" id="{76F177E2-2EA6-E948-747A-D3E9CD89A44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10244" name="Picture 5">
            <a:extLst>
              <a:ext uri="{FF2B5EF4-FFF2-40B4-BE49-F238E27FC236}">
                <a16:creationId xmlns:a16="http://schemas.microsoft.com/office/drawing/2014/main" xmlns="" id="{82D8DAAE-F627-404D-5A34-BB9DB1A0BD1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0245" name="TextBox 6">
            <a:extLst>
              <a:ext uri="{FF2B5EF4-FFF2-40B4-BE49-F238E27FC236}">
                <a16:creationId xmlns:a16="http://schemas.microsoft.com/office/drawing/2014/main" xmlns="" id="{48C8EEFC-E1DF-C641-2E5E-C563E1E97D6E}"/>
              </a:ext>
            </a:extLst>
          </p:cNvPr>
          <p:cNvSpPr txBox="1">
            <a:spLocks noChangeArrowheads="1"/>
          </p:cNvSpPr>
          <p:nvPr/>
        </p:nvSpPr>
        <p:spPr bwMode="auto">
          <a:xfrm>
            <a:off x="2309786" y="214291"/>
            <a:ext cx="8072438"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en-US" sz="4000" b="1" dirty="0"/>
              <a:t> ARCHITECTURE OF THE PROPOSED SYSTEM </a:t>
            </a:r>
            <a:endParaRPr lang="en-US" altLang="en-US" sz="4000" dirty="0"/>
          </a:p>
        </p:txBody>
      </p:sp>
      <p:sp>
        <p:nvSpPr>
          <p:cNvPr id="3" name="Rectangle: Rounded Corners 2">
            <a:extLst>
              <a:ext uri="{FF2B5EF4-FFF2-40B4-BE49-F238E27FC236}">
                <a16:creationId xmlns:a16="http://schemas.microsoft.com/office/drawing/2014/main" xmlns="" id="{4F81AF26-D486-3347-A9DE-4DDB4CD3660E}"/>
              </a:ext>
            </a:extLst>
          </p:cNvPr>
          <p:cNvSpPr/>
          <p:nvPr/>
        </p:nvSpPr>
        <p:spPr bwMode="auto">
          <a:xfrm>
            <a:off x="4095736" y="1643050"/>
            <a:ext cx="3672408" cy="367036"/>
          </a:xfrm>
          <a:prstGeom prst="roundRect">
            <a:avLst/>
          </a:prstGeom>
          <a:blipFill>
            <a:blip r:embed="rId4"/>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bliqueBottomLeft"/>
            <a:lightRig rig="threePt" dir="t"/>
          </a:scene3d>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College Hostel Booking System</a:t>
            </a:r>
            <a:endParaRPr kumimoji="0" lang="en-IN" sz="1800" b="1" i="0" u="none" strike="noStrike" cap="none" normalizeH="0" baseline="0" dirty="0">
              <a:ln>
                <a:noFill/>
              </a:ln>
              <a:effectLst/>
              <a:latin typeface="Arial" charset="0"/>
            </a:endParaRPr>
          </a:p>
        </p:txBody>
      </p:sp>
      <p:sp>
        <p:nvSpPr>
          <p:cNvPr id="10" name="Rectangle: Rounded Corners 9">
            <a:extLst>
              <a:ext uri="{FF2B5EF4-FFF2-40B4-BE49-F238E27FC236}">
                <a16:creationId xmlns:a16="http://schemas.microsoft.com/office/drawing/2014/main" xmlns="" id="{367CC6CD-B74A-D783-679D-68DEC88A7EEA}"/>
              </a:ext>
            </a:extLst>
          </p:cNvPr>
          <p:cNvSpPr/>
          <p:nvPr/>
        </p:nvSpPr>
        <p:spPr bwMode="auto">
          <a:xfrm>
            <a:off x="3738546" y="2428868"/>
            <a:ext cx="4572032" cy="363538"/>
          </a:xfrm>
          <a:prstGeom prst="roundRect">
            <a:avLst/>
          </a:prstGeom>
          <a:blipFill>
            <a:blip r:embed="rId5"/>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User Authentication</a:t>
            </a:r>
            <a:endParaRPr kumimoji="0" lang="en-IN" sz="1800" b="1" i="0" u="none" strike="noStrike" cap="none" normalizeH="0" baseline="0" dirty="0">
              <a:ln>
                <a:noFill/>
              </a:ln>
              <a:effectLst/>
              <a:latin typeface="Arial" charset="0"/>
            </a:endParaRPr>
          </a:p>
        </p:txBody>
      </p:sp>
      <p:cxnSp>
        <p:nvCxnSpPr>
          <p:cNvPr id="12" name="Straight Arrow Connector 11">
            <a:extLst>
              <a:ext uri="{FF2B5EF4-FFF2-40B4-BE49-F238E27FC236}">
                <a16:creationId xmlns:a16="http://schemas.microsoft.com/office/drawing/2014/main" xmlns="" id="{B8D5513D-0336-F90F-9AA8-8328417F7FDF}"/>
              </a:ext>
            </a:extLst>
          </p:cNvPr>
          <p:cNvCxnSpPr>
            <a:cxnSpLocks/>
          </p:cNvCxnSpPr>
          <p:nvPr/>
        </p:nvCxnSpPr>
        <p:spPr bwMode="auto">
          <a:xfrm>
            <a:off x="5738810" y="2071678"/>
            <a:ext cx="0" cy="251084"/>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6" name="Rectangle 15">
            <a:extLst>
              <a:ext uri="{FF2B5EF4-FFF2-40B4-BE49-F238E27FC236}">
                <a16:creationId xmlns:a16="http://schemas.microsoft.com/office/drawing/2014/main" xmlns="" id="{21DC2605-98A2-C486-11F2-EFA6FA71DE4E}"/>
              </a:ext>
            </a:extLst>
          </p:cNvPr>
          <p:cNvSpPr/>
          <p:nvPr/>
        </p:nvSpPr>
        <p:spPr bwMode="auto">
          <a:xfrm>
            <a:off x="8382016" y="4357694"/>
            <a:ext cx="2857520" cy="2071702"/>
          </a:xfrm>
          <a:prstGeom prst="rect">
            <a:avLst/>
          </a:prstGeom>
          <a:blipFill>
            <a:blip r:embed="rId5"/>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dirty="0">
              <a:ln>
                <a:noFill/>
              </a:ln>
              <a:effectLst/>
              <a:latin typeface="Arial" charset="0"/>
            </a:endParaRPr>
          </a:p>
        </p:txBody>
      </p:sp>
      <p:sp>
        <p:nvSpPr>
          <p:cNvPr id="17" name="Rectangle: Rounded Corners 16">
            <a:extLst>
              <a:ext uri="{FF2B5EF4-FFF2-40B4-BE49-F238E27FC236}">
                <a16:creationId xmlns:a16="http://schemas.microsoft.com/office/drawing/2014/main" xmlns="" id="{A416F3D8-132F-419A-BBF7-98546088688A}"/>
              </a:ext>
            </a:extLst>
          </p:cNvPr>
          <p:cNvSpPr/>
          <p:nvPr/>
        </p:nvSpPr>
        <p:spPr bwMode="auto">
          <a:xfrm>
            <a:off x="6453190" y="3357562"/>
            <a:ext cx="3571900" cy="360809"/>
          </a:xfrm>
          <a:prstGeom prst="roundRect">
            <a:avLst/>
          </a:prstGeom>
          <a:blipFill>
            <a:blip r:embed="rId6"/>
            <a:tile tx="0" ty="0" sx="100000" sy="100000" flip="none" algn="tl"/>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Login As User</a:t>
            </a:r>
            <a:endParaRPr kumimoji="0" lang="en-IN" sz="1800" b="1" i="0" u="none" strike="noStrike" cap="none" normalizeH="0" baseline="0" dirty="0">
              <a:ln>
                <a:noFill/>
              </a:ln>
              <a:effectLst/>
              <a:latin typeface="Arial" charset="0"/>
            </a:endParaRPr>
          </a:p>
        </p:txBody>
      </p:sp>
      <p:sp>
        <p:nvSpPr>
          <p:cNvPr id="18" name="Rectangle: Rounded Corners 17">
            <a:extLst>
              <a:ext uri="{FF2B5EF4-FFF2-40B4-BE49-F238E27FC236}">
                <a16:creationId xmlns:a16="http://schemas.microsoft.com/office/drawing/2014/main" xmlns="" id="{4E900CF2-41FB-F497-3422-C161A25C0677}"/>
              </a:ext>
            </a:extLst>
          </p:cNvPr>
          <p:cNvSpPr/>
          <p:nvPr/>
        </p:nvSpPr>
        <p:spPr bwMode="auto">
          <a:xfrm>
            <a:off x="1809720" y="3357562"/>
            <a:ext cx="2714644" cy="360809"/>
          </a:xfrm>
          <a:prstGeom prst="roundRect">
            <a:avLst/>
          </a:prstGeom>
          <a:blipFill>
            <a:blip r:embed="rId7"/>
            <a:tile tx="0" ty="0" sx="100000" sy="100000" flip="none" algn="tl"/>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Login As Admin</a:t>
            </a:r>
            <a:endParaRPr kumimoji="0" lang="en-IN" sz="1800" b="1" i="0" u="none" strike="noStrike" cap="none" normalizeH="0" baseline="0" dirty="0">
              <a:ln>
                <a:noFill/>
              </a:ln>
              <a:effectLst/>
              <a:latin typeface="Arial" charset="0"/>
            </a:endParaRPr>
          </a:p>
        </p:txBody>
      </p:sp>
      <p:cxnSp>
        <p:nvCxnSpPr>
          <p:cNvPr id="20" name="Straight Arrow Connector 19">
            <a:extLst>
              <a:ext uri="{FF2B5EF4-FFF2-40B4-BE49-F238E27FC236}">
                <a16:creationId xmlns:a16="http://schemas.microsoft.com/office/drawing/2014/main" xmlns="" id="{6533F66C-2279-AC73-7A61-1B8975CD3E74}"/>
              </a:ext>
            </a:extLst>
          </p:cNvPr>
          <p:cNvCxnSpPr>
            <a:cxnSpLocks/>
          </p:cNvCxnSpPr>
          <p:nvPr/>
        </p:nvCxnSpPr>
        <p:spPr bwMode="auto">
          <a:xfrm rot="5400000">
            <a:off x="2659356" y="4008124"/>
            <a:ext cx="445456" cy="1588"/>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22" name="Rectangle 21">
            <a:extLst>
              <a:ext uri="{FF2B5EF4-FFF2-40B4-BE49-F238E27FC236}">
                <a16:creationId xmlns:a16="http://schemas.microsoft.com/office/drawing/2014/main" xmlns="" id="{D1651152-C5F7-3D40-129F-D40F772894C2}"/>
              </a:ext>
            </a:extLst>
          </p:cNvPr>
          <p:cNvSpPr/>
          <p:nvPr/>
        </p:nvSpPr>
        <p:spPr bwMode="auto">
          <a:xfrm>
            <a:off x="1166778" y="4357694"/>
            <a:ext cx="3500463" cy="1993984"/>
          </a:xfrm>
          <a:prstGeom prst="rect">
            <a:avLst/>
          </a:prstGeom>
          <a:blipFill>
            <a:blip r:embed="rId5"/>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b="0" i="0" u="none" strike="noStrike" cap="none" normalizeH="0" baseline="0" dirty="0">
              <a:ln>
                <a:noFill/>
              </a:ln>
              <a:effectLst/>
              <a:latin typeface="Arial" charset="0"/>
            </a:endParaRPr>
          </a:p>
        </p:txBody>
      </p:sp>
      <p:sp>
        <p:nvSpPr>
          <p:cNvPr id="30" name="Rectangle 29">
            <a:extLst>
              <a:ext uri="{FF2B5EF4-FFF2-40B4-BE49-F238E27FC236}">
                <a16:creationId xmlns:a16="http://schemas.microsoft.com/office/drawing/2014/main" xmlns="" id="{5282E650-1958-E549-84F0-20DF71951B99}"/>
              </a:ext>
            </a:extLst>
          </p:cNvPr>
          <p:cNvSpPr/>
          <p:nvPr/>
        </p:nvSpPr>
        <p:spPr bwMode="auto">
          <a:xfrm>
            <a:off x="5310182" y="4357694"/>
            <a:ext cx="2571768" cy="2071702"/>
          </a:xfrm>
          <a:prstGeom prst="rect">
            <a:avLst/>
          </a:prstGeom>
          <a:blipFill>
            <a:blip r:embed="rId5"/>
            <a:tile tx="0" ty="0" sx="100000" sy="100000" flip="none" algn="tl"/>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effectLst/>
              <a:latin typeface="Arial" charset="0"/>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lang="en-IN" dirty="0">
              <a:latin typeface="Arial" charset="0"/>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dirty="0">
              <a:ln>
                <a:noFill/>
              </a:ln>
              <a:effectLst/>
              <a:latin typeface="Arial" charset="0"/>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lang="en-IN" dirty="0">
              <a:latin typeface="Arial" charset="0"/>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dirty="0">
              <a:ln>
                <a:noFill/>
              </a:ln>
              <a:effectLst/>
              <a:latin typeface="Arial" charset="0"/>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lang="en-IN" dirty="0">
              <a:latin typeface="Arial" charset="0"/>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dirty="0">
              <a:ln>
                <a:noFill/>
              </a:ln>
              <a:effectLst/>
              <a:latin typeface="Arial" charset="0"/>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lang="en-IN" dirty="0">
              <a:latin typeface="Arial" charset="0"/>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dirty="0">
              <a:ln>
                <a:noFill/>
              </a:ln>
              <a:effectLst/>
              <a:latin typeface="Arial" charset="0"/>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lang="en-IN" dirty="0">
              <a:latin typeface="Arial" charset="0"/>
            </a:endParaRPr>
          </a:p>
        </p:txBody>
      </p:sp>
      <p:sp>
        <p:nvSpPr>
          <p:cNvPr id="31" name="Rectangle: Rounded Corners 30">
            <a:extLst>
              <a:ext uri="{FF2B5EF4-FFF2-40B4-BE49-F238E27FC236}">
                <a16:creationId xmlns:a16="http://schemas.microsoft.com/office/drawing/2014/main" xmlns="" id="{4137A468-C9D4-A6B7-8934-6DB3721990EB}"/>
              </a:ext>
            </a:extLst>
          </p:cNvPr>
          <p:cNvSpPr/>
          <p:nvPr/>
        </p:nvSpPr>
        <p:spPr bwMode="auto">
          <a:xfrm>
            <a:off x="5810248" y="4500570"/>
            <a:ext cx="1428760" cy="394331"/>
          </a:xfrm>
          <a:prstGeom prst="roundRect">
            <a:avLst/>
          </a:prstGeom>
          <a:blipFill>
            <a:blip r:embed="rId6"/>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Name</a:t>
            </a:r>
            <a:endParaRPr kumimoji="0" lang="en-IN" sz="1800" b="1" i="0" u="none" strike="noStrike" cap="none" normalizeH="0" baseline="0" dirty="0">
              <a:ln>
                <a:noFill/>
              </a:ln>
              <a:effectLst/>
              <a:latin typeface="Arial" charset="0"/>
            </a:endParaRPr>
          </a:p>
        </p:txBody>
      </p:sp>
      <p:sp>
        <p:nvSpPr>
          <p:cNvPr id="32" name="Rectangle: Rounded Corners 31">
            <a:extLst>
              <a:ext uri="{FF2B5EF4-FFF2-40B4-BE49-F238E27FC236}">
                <a16:creationId xmlns:a16="http://schemas.microsoft.com/office/drawing/2014/main" xmlns="" id="{EE40BE49-3197-4809-9F84-E149C49A59B6}"/>
              </a:ext>
            </a:extLst>
          </p:cNvPr>
          <p:cNvSpPr/>
          <p:nvPr/>
        </p:nvSpPr>
        <p:spPr bwMode="auto">
          <a:xfrm>
            <a:off x="5810248" y="5000636"/>
            <a:ext cx="1428760" cy="322893"/>
          </a:xfrm>
          <a:prstGeom prst="roundRect">
            <a:avLst/>
          </a:prstGeom>
          <a:blipFill>
            <a:blip r:embed="rId6"/>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Contact</a:t>
            </a:r>
            <a:endParaRPr kumimoji="0" lang="en-IN" sz="1800" b="1" i="0" u="none" strike="noStrike" cap="none" normalizeH="0" baseline="0" dirty="0">
              <a:ln>
                <a:noFill/>
              </a:ln>
              <a:effectLst/>
              <a:latin typeface="Arial" charset="0"/>
            </a:endParaRPr>
          </a:p>
        </p:txBody>
      </p:sp>
      <p:sp>
        <p:nvSpPr>
          <p:cNvPr id="33" name="Rectangle: Rounded Corners 32">
            <a:extLst>
              <a:ext uri="{FF2B5EF4-FFF2-40B4-BE49-F238E27FC236}">
                <a16:creationId xmlns:a16="http://schemas.microsoft.com/office/drawing/2014/main" xmlns="" id="{A928067C-7BD8-0EF0-B2D2-791E0999239B}"/>
              </a:ext>
            </a:extLst>
          </p:cNvPr>
          <p:cNvSpPr/>
          <p:nvPr/>
        </p:nvSpPr>
        <p:spPr bwMode="auto">
          <a:xfrm>
            <a:off x="5810248" y="5429265"/>
            <a:ext cx="1400132" cy="357190"/>
          </a:xfrm>
          <a:prstGeom prst="roundRect">
            <a:avLst/>
          </a:prstGeom>
          <a:blipFill>
            <a:blip r:embed="rId6"/>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Room No</a:t>
            </a:r>
            <a:endParaRPr kumimoji="0" lang="en-IN" sz="1800" b="1" i="0" u="none" strike="noStrike" cap="none" normalizeH="0" baseline="0" dirty="0">
              <a:ln>
                <a:noFill/>
              </a:ln>
              <a:effectLst/>
              <a:latin typeface="Arial" charset="0"/>
            </a:endParaRPr>
          </a:p>
        </p:txBody>
      </p:sp>
      <p:sp>
        <p:nvSpPr>
          <p:cNvPr id="34" name="Rectangle: Rounded Corners 33">
            <a:extLst>
              <a:ext uri="{FF2B5EF4-FFF2-40B4-BE49-F238E27FC236}">
                <a16:creationId xmlns:a16="http://schemas.microsoft.com/office/drawing/2014/main" xmlns="" id="{9FC929B3-6808-436A-E978-D314AB5A6DA8}"/>
              </a:ext>
            </a:extLst>
          </p:cNvPr>
          <p:cNvSpPr/>
          <p:nvPr/>
        </p:nvSpPr>
        <p:spPr bwMode="auto">
          <a:xfrm>
            <a:off x="5810248" y="5929330"/>
            <a:ext cx="1400132" cy="357190"/>
          </a:xfrm>
          <a:prstGeom prst="roundRect">
            <a:avLst/>
          </a:prstGeom>
          <a:blipFill>
            <a:blip r:embed="rId6"/>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Duration</a:t>
            </a:r>
            <a:endParaRPr kumimoji="0" lang="en-IN" sz="1800" b="1" i="0" u="none" strike="noStrike" cap="none" normalizeH="0" baseline="0" dirty="0">
              <a:ln>
                <a:noFill/>
              </a:ln>
              <a:effectLst/>
              <a:latin typeface="Arial" charset="0"/>
            </a:endParaRPr>
          </a:p>
        </p:txBody>
      </p:sp>
      <p:sp>
        <p:nvSpPr>
          <p:cNvPr id="35" name="Rectangle: Rounded Corners 34">
            <a:extLst>
              <a:ext uri="{FF2B5EF4-FFF2-40B4-BE49-F238E27FC236}">
                <a16:creationId xmlns:a16="http://schemas.microsoft.com/office/drawing/2014/main" xmlns="" id="{EC67B32F-E682-FCDC-36AB-5A1D2E4FB188}"/>
              </a:ext>
            </a:extLst>
          </p:cNvPr>
          <p:cNvSpPr/>
          <p:nvPr/>
        </p:nvSpPr>
        <p:spPr bwMode="auto">
          <a:xfrm>
            <a:off x="8524892" y="4572008"/>
            <a:ext cx="2500330" cy="394331"/>
          </a:xfrm>
          <a:prstGeom prst="roundRect">
            <a:avLst/>
          </a:prstGeom>
          <a:blipFill>
            <a:blip r:embed="rId6"/>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Payment</a:t>
            </a:r>
            <a:endParaRPr kumimoji="0" lang="en-IN" sz="1800" b="1" i="0" u="none" strike="noStrike" cap="none" normalizeH="0" baseline="0" dirty="0">
              <a:ln>
                <a:noFill/>
              </a:ln>
              <a:effectLst/>
              <a:latin typeface="Arial" charset="0"/>
            </a:endParaRPr>
          </a:p>
        </p:txBody>
      </p:sp>
      <p:sp>
        <p:nvSpPr>
          <p:cNvPr id="8" name="Rectangle: Rounded Corners 7">
            <a:extLst>
              <a:ext uri="{FF2B5EF4-FFF2-40B4-BE49-F238E27FC236}">
                <a16:creationId xmlns:a16="http://schemas.microsoft.com/office/drawing/2014/main" xmlns="" id="{2AAEC841-7EC9-4E7C-170C-BDC6A92F56CF}"/>
              </a:ext>
            </a:extLst>
          </p:cNvPr>
          <p:cNvSpPr/>
          <p:nvPr/>
        </p:nvSpPr>
        <p:spPr bwMode="auto">
          <a:xfrm>
            <a:off x="8453454" y="5143512"/>
            <a:ext cx="2654996" cy="394331"/>
          </a:xfrm>
          <a:prstGeom prst="roundRect">
            <a:avLst/>
          </a:prstGeom>
          <a:blipFill>
            <a:blip r:embed="rId6"/>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View Available Rooms</a:t>
            </a:r>
            <a:endParaRPr kumimoji="0" lang="en-IN" sz="1800" b="1" i="0" u="none" strike="noStrike" cap="none" normalizeH="0" baseline="0" dirty="0">
              <a:ln>
                <a:noFill/>
              </a:ln>
              <a:effectLst/>
              <a:latin typeface="Arial" charset="0"/>
            </a:endParaRPr>
          </a:p>
        </p:txBody>
      </p:sp>
      <p:sp>
        <p:nvSpPr>
          <p:cNvPr id="9" name="Rectangle: Rounded Corners 8">
            <a:extLst>
              <a:ext uri="{FF2B5EF4-FFF2-40B4-BE49-F238E27FC236}">
                <a16:creationId xmlns:a16="http://schemas.microsoft.com/office/drawing/2014/main" xmlns="" id="{F4E170EA-BAF6-ED47-44B0-1AC2340D530E}"/>
              </a:ext>
            </a:extLst>
          </p:cNvPr>
          <p:cNvSpPr/>
          <p:nvPr/>
        </p:nvSpPr>
        <p:spPr bwMode="auto">
          <a:xfrm>
            <a:off x="8524892" y="5715016"/>
            <a:ext cx="2571768" cy="394331"/>
          </a:xfrm>
          <a:prstGeom prst="roundRect">
            <a:avLst/>
          </a:prstGeom>
          <a:blipFill>
            <a:blip r:embed="rId6"/>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Book Room</a:t>
            </a:r>
            <a:endParaRPr kumimoji="0" lang="en-IN" sz="1800" b="1" i="0" u="none" strike="noStrike" cap="none" normalizeH="0" baseline="0" dirty="0">
              <a:ln>
                <a:noFill/>
              </a:ln>
              <a:effectLst/>
              <a:latin typeface="Arial" charset="0"/>
            </a:endParaRPr>
          </a:p>
        </p:txBody>
      </p:sp>
      <p:sp>
        <p:nvSpPr>
          <p:cNvPr id="11" name="Rectangle: Rounded Corners 10">
            <a:extLst>
              <a:ext uri="{FF2B5EF4-FFF2-40B4-BE49-F238E27FC236}">
                <a16:creationId xmlns:a16="http://schemas.microsoft.com/office/drawing/2014/main" xmlns="" id="{F67CAA41-EBC7-FA00-5BFB-AAAF4DA775E1}"/>
              </a:ext>
            </a:extLst>
          </p:cNvPr>
          <p:cNvSpPr/>
          <p:nvPr/>
        </p:nvSpPr>
        <p:spPr bwMode="auto">
          <a:xfrm>
            <a:off x="1666844" y="4429132"/>
            <a:ext cx="2643206" cy="363538"/>
          </a:xfrm>
          <a:prstGeom prst="roundRect">
            <a:avLst/>
          </a:prstGeom>
          <a:blipFill>
            <a:blip r:embed="rId7"/>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Booked Rooms</a:t>
            </a:r>
            <a:endParaRPr kumimoji="0" lang="en-IN" sz="1800" b="1" i="0" u="none" strike="noStrike" cap="none" normalizeH="0" baseline="0" dirty="0">
              <a:ln>
                <a:noFill/>
              </a:ln>
              <a:effectLst/>
              <a:latin typeface="Arial" charset="0"/>
            </a:endParaRPr>
          </a:p>
        </p:txBody>
      </p:sp>
      <p:sp>
        <p:nvSpPr>
          <p:cNvPr id="13" name="Rectangle: Rounded Corners 12">
            <a:extLst>
              <a:ext uri="{FF2B5EF4-FFF2-40B4-BE49-F238E27FC236}">
                <a16:creationId xmlns:a16="http://schemas.microsoft.com/office/drawing/2014/main" xmlns="" id="{F9FD0998-9028-03CD-A1E2-9F9C3028E6EA}"/>
              </a:ext>
            </a:extLst>
          </p:cNvPr>
          <p:cNvSpPr/>
          <p:nvPr/>
        </p:nvSpPr>
        <p:spPr bwMode="auto">
          <a:xfrm>
            <a:off x="1666844" y="4929198"/>
            <a:ext cx="2654998" cy="363538"/>
          </a:xfrm>
          <a:prstGeom prst="roundRect">
            <a:avLst/>
          </a:prstGeom>
          <a:blipFill>
            <a:blip r:embed="rId7"/>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b="1" dirty="0">
                <a:latin typeface="Arial" charset="0"/>
              </a:rPr>
              <a:t>View Available Rooms</a:t>
            </a:r>
            <a:endParaRPr kumimoji="0" lang="en-IN" sz="1800" b="1" i="0" u="none" strike="noStrike" cap="none" normalizeH="0" baseline="0" dirty="0">
              <a:ln>
                <a:noFill/>
              </a:ln>
              <a:effectLst/>
              <a:latin typeface="Arial" charset="0"/>
            </a:endParaRPr>
          </a:p>
        </p:txBody>
      </p:sp>
      <p:sp>
        <p:nvSpPr>
          <p:cNvPr id="14" name="Rectangle: Rounded Corners 13">
            <a:extLst>
              <a:ext uri="{FF2B5EF4-FFF2-40B4-BE49-F238E27FC236}">
                <a16:creationId xmlns:a16="http://schemas.microsoft.com/office/drawing/2014/main" xmlns="" id="{C4C46CEF-1F86-4787-3754-F265CF64F1EF}"/>
              </a:ext>
            </a:extLst>
          </p:cNvPr>
          <p:cNvSpPr/>
          <p:nvPr/>
        </p:nvSpPr>
        <p:spPr bwMode="auto">
          <a:xfrm>
            <a:off x="1666844" y="5429264"/>
            <a:ext cx="2643206" cy="363538"/>
          </a:xfrm>
          <a:prstGeom prst="roundRect">
            <a:avLst/>
          </a:prstGeom>
          <a:blipFill>
            <a:blip r:embed="rId7"/>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Check-In</a:t>
            </a:r>
            <a:endParaRPr kumimoji="0" lang="en-IN" sz="1800" b="1" i="0" u="none" strike="noStrike" cap="none" normalizeH="0" baseline="0" dirty="0">
              <a:ln>
                <a:noFill/>
              </a:ln>
              <a:effectLst/>
              <a:latin typeface="Arial" charset="0"/>
            </a:endParaRPr>
          </a:p>
        </p:txBody>
      </p:sp>
      <p:sp>
        <p:nvSpPr>
          <p:cNvPr id="15" name="Rectangle: Rounded Corners 14">
            <a:extLst>
              <a:ext uri="{FF2B5EF4-FFF2-40B4-BE49-F238E27FC236}">
                <a16:creationId xmlns:a16="http://schemas.microsoft.com/office/drawing/2014/main" xmlns="" id="{00039F28-5861-9B39-795B-12CD93B34712}"/>
              </a:ext>
            </a:extLst>
          </p:cNvPr>
          <p:cNvSpPr/>
          <p:nvPr/>
        </p:nvSpPr>
        <p:spPr bwMode="auto">
          <a:xfrm>
            <a:off x="1738282" y="5929330"/>
            <a:ext cx="2571768" cy="363538"/>
          </a:xfrm>
          <a:prstGeom prst="roundRect">
            <a:avLst/>
          </a:prstGeom>
          <a:blipFill>
            <a:blip r:embed="rId7"/>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a:ln>
                  <a:noFill/>
                </a:ln>
                <a:effectLst/>
                <a:latin typeface="Arial" charset="0"/>
              </a:rPr>
              <a:t>Check-Out</a:t>
            </a:r>
            <a:endParaRPr kumimoji="0" lang="en-IN" sz="1800" b="1" i="0" u="none" strike="noStrike" cap="none" normalizeH="0" baseline="0" dirty="0">
              <a:ln>
                <a:noFill/>
              </a:ln>
              <a:effectLst/>
              <a:latin typeface="Arial" charset="0"/>
            </a:endParaRPr>
          </a:p>
        </p:txBody>
      </p:sp>
      <p:cxnSp>
        <p:nvCxnSpPr>
          <p:cNvPr id="38" name="Straight Connector 37"/>
          <p:cNvCxnSpPr/>
          <p:nvPr/>
        </p:nvCxnSpPr>
        <p:spPr bwMode="auto">
          <a:xfrm>
            <a:off x="2809852" y="3071810"/>
            <a:ext cx="5715040"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bwMode="auto">
          <a:xfrm>
            <a:off x="6238876" y="4000504"/>
            <a:ext cx="4071966"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xmlns="" id="{B8D5513D-0336-F90F-9AA8-8328417F7FDF}"/>
              </a:ext>
            </a:extLst>
          </p:cNvPr>
          <p:cNvCxnSpPr>
            <a:cxnSpLocks/>
          </p:cNvCxnSpPr>
          <p:nvPr/>
        </p:nvCxnSpPr>
        <p:spPr bwMode="auto">
          <a:xfrm>
            <a:off x="8524892" y="3071810"/>
            <a:ext cx="0" cy="251084"/>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50" name="Straight Arrow Connector 49">
            <a:extLst>
              <a:ext uri="{FF2B5EF4-FFF2-40B4-BE49-F238E27FC236}">
                <a16:creationId xmlns:a16="http://schemas.microsoft.com/office/drawing/2014/main" xmlns="" id="{B8D5513D-0336-F90F-9AA8-8328417F7FDF}"/>
              </a:ext>
            </a:extLst>
          </p:cNvPr>
          <p:cNvCxnSpPr>
            <a:cxnSpLocks/>
          </p:cNvCxnSpPr>
          <p:nvPr/>
        </p:nvCxnSpPr>
        <p:spPr bwMode="auto">
          <a:xfrm>
            <a:off x="2809852" y="3071810"/>
            <a:ext cx="0" cy="251084"/>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53" name="Straight Arrow Connector 52">
            <a:extLst>
              <a:ext uri="{FF2B5EF4-FFF2-40B4-BE49-F238E27FC236}">
                <a16:creationId xmlns:a16="http://schemas.microsoft.com/office/drawing/2014/main" xmlns="" id="{B8D5513D-0336-F90F-9AA8-8328417F7FDF}"/>
              </a:ext>
            </a:extLst>
          </p:cNvPr>
          <p:cNvCxnSpPr>
            <a:cxnSpLocks/>
          </p:cNvCxnSpPr>
          <p:nvPr/>
        </p:nvCxnSpPr>
        <p:spPr bwMode="auto">
          <a:xfrm>
            <a:off x="8096264" y="3714752"/>
            <a:ext cx="0" cy="251084"/>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54" name="Straight Arrow Connector 53">
            <a:extLst>
              <a:ext uri="{FF2B5EF4-FFF2-40B4-BE49-F238E27FC236}">
                <a16:creationId xmlns:a16="http://schemas.microsoft.com/office/drawing/2014/main" xmlns="" id="{B8D5513D-0336-F90F-9AA8-8328417F7FDF}"/>
              </a:ext>
            </a:extLst>
          </p:cNvPr>
          <p:cNvCxnSpPr>
            <a:cxnSpLocks/>
          </p:cNvCxnSpPr>
          <p:nvPr/>
        </p:nvCxnSpPr>
        <p:spPr bwMode="auto">
          <a:xfrm>
            <a:off x="10310842" y="4000504"/>
            <a:ext cx="0" cy="251084"/>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55" name="Straight Arrow Connector 54">
            <a:extLst>
              <a:ext uri="{FF2B5EF4-FFF2-40B4-BE49-F238E27FC236}">
                <a16:creationId xmlns:a16="http://schemas.microsoft.com/office/drawing/2014/main" xmlns="" id="{B8D5513D-0336-F90F-9AA8-8328417F7FDF}"/>
              </a:ext>
            </a:extLst>
          </p:cNvPr>
          <p:cNvCxnSpPr>
            <a:cxnSpLocks/>
          </p:cNvCxnSpPr>
          <p:nvPr/>
        </p:nvCxnSpPr>
        <p:spPr bwMode="auto">
          <a:xfrm>
            <a:off x="6238876" y="4000504"/>
            <a:ext cx="0" cy="251084"/>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xmlns="" id="{A7662892-1C30-5A4D-4F45-0CF18A9271DF}"/>
              </a:ext>
            </a:extLst>
          </p:cNvPr>
          <p:cNvSpPr>
            <a:spLocks noGrp="1"/>
          </p:cNvSpPr>
          <p:nvPr>
            <p:ph idx="1"/>
          </p:nvPr>
        </p:nvSpPr>
        <p:spPr/>
        <p:txBody>
          <a:bodyPr/>
          <a:lstStyle/>
          <a:p>
            <a:r>
              <a:rPr lang="en-US" altLang="en-US">
                <a:latin typeface="Arial" panose="020B0604020202020204" pitchFamily="34" charset="0"/>
                <a:cs typeface="Arial" panose="020B0604020202020204" pitchFamily="34" charset="0"/>
              </a:rPr>
              <a:t>User Authentication Module </a:t>
            </a:r>
          </a:p>
          <a:p>
            <a:r>
              <a:rPr lang="en-US" altLang="en-US">
                <a:latin typeface="Arial" panose="020B0604020202020204" pitchFamily="34" charset="0"/>
                <a:cs typeface="Arial" panose="020B0604020202020204" pitchFamily="34" charset="0"/>
              </a:rPr>
              <a:t>Room Booking Module </a:t>
            </a:r>
          </a:p>
          <a:p>
            <a:r>
              <a:rPr lang="en-US" altLang="en-US">
                <a:latin typeface="Arial" panose="020B0604020202020204" pitchFamily="34" charset="0"/>
                <a:cs typeface="Arial" panose="020B0604020202020204" pitchFamily="34" charset="0"/>
              </a:rPr>
              <a:t>View Available Rooms Module </a:t>
            </a:r>
          </a:p>
          <a:p>
            <a:r>
              <a:rPr lang="en-US" altLang="en-US">
                <a:latin typeface="Arial" panose="020B0604020202020204" pitchFamily="34" charset="0"/>
                <a:cs typeface="Arial" panose="020B0604020202020204" pitchFamily="34" charset="0"/>
              </a:rPr>
              <a:t>Admin Control Module  </a:t>
            </a:r>
          </a:p>
          <a:p>
            <a:r>
              <a:rPr lang="en-US" altLang="en-US">
                <a:latin typeface="Arial" panose="020B0604020202020204" pitchFamily="34" charset="0"/>
                <a:cs typeface="Arial" panose="020B0604020202020204" pitchFamily="34" charset="0"/>
              </a:rPr>
              <a:t>Logout Module</a:t>
            </a:r>
          </a:p>
        </p:txBody>
      </p:sp>
      <p:sp>
        <p:nvSpPr>
          <p:cNvPr id="4" name="Date Placeholder 3">
            <a:extLst>
              <a:ext uri="{FF2B5EF4-FFF2-40B4-BE49-F238E27FC236}">
                <a16:creationId xmlns:a16="http://schemas.microsoft.com/office/drawing/2014/main" xmlns="" id="{60E3EF93-385E-95C1-8EA0-7EF24CBB18B4}"/>
              </a:ext>
            </a:extLst>
          </p:cNvPr>
          <p:cNvSpPr>
            <a:spLocks noGrp="1"/>
          </p:cNvSpPr>
          <p:nvPr>
            <p:ph type="dt" sz="quarter" idx="10"/>
          </p:nvPr>
        </p:nvSpPr>
        <p:spPr/>
        <p:txBody>
          <a:bodyPr/>
          <a:lstStyle/>
          <a:p>
            <a:pPr>
              <a:defRPr/>
            </a:pPr>
            <a:r>
              <a:rPr lang="en-US"/>
              <a:t>2/7/20</a:t>
            </a:r>
          </a:p>
        </p:txBody>
      </p:sp>
      <p:pic>
        <p:nvPicPr>
          <p:cNvPr id="11268" name="Picture 3">
            <a:extLst>
              <a:ext uri="{FF2B5EF4-FFF2-40B4-BE49-F238E27FC236}">
                <a16:creationId xmlns:a16="http://schemas.microsoft.com/office/drawing/2014/main" xmlns="" id="{A458868B-3F2E-11E8-BF46-F7CB3E2AEC4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11269" name="Picture 5">
            <a:extLst>
              <a:ext uri="{FF2B5EF4-FFF2-40B4-BE49-F238E27FC236}">
                <a16:creationId xmlns:a16="http://schemas.microsoft.com/office/drawing/2014/main" xmlns="" id="{3BD7170F-93C0-A233-0032-2C0FC26DEA5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1270" name="TextBox 6">
            <a:extLst>
              <a:ext uri="{FF2B5EF4-FFF2-40B4-BE49-F238E27FC236}">
                <a16:creationId xmlns:a16="http://schemas.microsoft.com/office/drawing/2014/main" xmlns="" id="{9FF4636C-E29D-D5BF-ECEE-0957A6448148}"/>
              </a:ext>
            </a:extLst>
          </p:cNvPr>
          <p:cNvSpPr txBox="1">
            <a:spLocks noChangeArrowheads="1"/>
          </p:cNvSpPr>
          <p:nvPr/>
        </p:nvSpPr>
        <p:spPr bwMode="auto">
          <a:xfrm>
            <a:off x="2452688" y="357188"/>
            <a:ext cx="6929437"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 LIST OF MODULES</a:t>
            </a:r>
            <a:endParaRPr lang="en-US" altLang="en-US" sz="400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2656473</TotalTime>
  <Words>224</Words>
  <Application>Microsoft Office PowerPoint</Application>
  <PresentationFormat>Custom</PresentationFormat>
  <Paragraphs>103</Paragraphs>
  <Slides>14</Slides>
  <Notes>2</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1_Office Theme</vt:lpstr>
      <vt:lpstr>Slide 1</vt:lpstr>
      <vt:lpstr>PRESENTATION OVERVIEW</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NEW</cp:lastModifiedBy>
  <cp:revision>189</cp:revision>
  <cp:lastPrinted>1601-01-01T00:00:00Z</cp:lastPrinted>
  <dcterms:created xsi:type="dcterms:W3CDTF">2018-05-03T08:24:28Z</dcterms:created>
  <dcterms:modified xsi:type="dcterms:W3CDTF">2024-12-01T11:40:32Z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