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4BB49-6308-48C0-8F44-B7F0DA01C8AC}"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B109F55E-D790-424C-9CA6-38DA4220C2E1}">
      <dgm:prSet/>
      <dgm:spPr/>
      <dgm:t>
        <a:bodyPr/>
        <a:lstStyle/>
        <a:p>
          <a:pPr>
            <a:defRPr b="1"/>
          </a:pPr>
          <a:r>
            <a:rPr lang="en-US" b="0" i="0" dirty="0"/>
            <a:t>Search for weather by city name</a:t>
          </a:r>
          <a:endParaRPr lang="en-US" dirty="0"/>
        </a:p>
      </dgm:t>
    </dgm:pt>
    <dgm:pt modelId="{40B2BA96-992A-417C-93BA-8707FE4F224F}" type="parTrans" cxnId="{64921456-1557-442E-9ABD-9F020BF30109}">
      <dgm:prSet/>
      <dgm:spPr/>
      <dgm:t>
        <a:bodyPr/>
        <a:lstStyle/>
        <a:p>
          <a:endParaRPr lang="en-US"/>
        </a:p>
      </dgm:t>
    </dgm:pt>
    <dgm:pt modelId="{D07AEC71-3B19-47BA-ABB1-CF872825B64D}" type="sibTrans" cxnId="{64921456-1557-442E-9ABD-9F020BF30109}">
      <dgm:prSet/>
      <dgm:spPr/>
      <dgm:t>
        <a:bodyPr/>
        <a:lstStyle/>
        <a:p>
          <a:endParaRPr lang="en-US"/>
        </a:p>
      </dgm:t>
    </dgm:pt>
    <dgm:pt modelId="{C0BBC284-2B8B-4E06-B21E-3AE02CEAA0B7}">
      <dgm:prSet/>
      <dgm:spPr/>
      <dgm:t>
        <a:bodyPr/>
        <a:lstStyle/>
        <a:p>
          <a:pPr>
            <a:defRPr b="1"/>
          </a:pPr>
          <a:r>
            <a:rPr lang="en-US" b="0" i="0"/>
            <a:t>Display current weather conditions, including:</a:t>
          </a:r>
          <a:endParaRPr lang="en-US"/>
        </a:p>
      </dgm:t>
    </dgm:pt>
    <dgm:pt modelId="{88EF797A-D710-4D0F-AC0F-19DAE8FB0878}" type="parTrans" cxnId="{52B3C43B-4EEE-4350-8F02-9B8E4DF15A95}">
      <dgm:prSet/>
      <dgm:spPr/>
      <dgm:t>
        <a:bodyPr/>
        <a:lstStyle/>
        <a:p>
          <a:endParaRPr lang="en-US"/>
        </a:p>
      </dgm:t>
    </dgm:pt>
    <dgm:pt modelId="{32025530-D824-4676-BF3E-373801E0503A}" type="sibTrans" cxnId="{52B3C43B-4EEE-4350-8F02-9B8E4DF15A95}">
      <dgm:prSet/>
      <dgm:spPr/>
      <dgm:t>
        <a:bodyPr/>
        <a:lstStyle/>
        <a:p>
          <a:endParaRPr lang="en-US"/>
        </a:p>
      </dgm:t>
    </dgm:pt>
    <dgm:pt modelId="{D24C6611-8901-48FD-B713-B9758505EEFD}">
      <dgm:prSet/>
      <dgm:spPr/>
      <dgm:t>
        <a:bodyPr/>
        <a:lstStyle/>
        <a:p>
          <a:r>
            <a:rPr lang="en-US" b="0" i="0" dirty="0"/>
            <a:t>Temperature (with feels-like, minimum, and maximum values)</a:t>
          </a:r>
          <a:endParaRPr lang="en-US" dirty="0"/>
        </a:p>
      </dgm:t>
    </dgm:pt>
    <dgm:pt modelId="{6506AE66-F695-45C0-A03D-BF7CA20A828E}" type="parTrans" cxnId="{99A4BF95-B288-4A56-8F56-3868767F1BD6}">
      <dgm:prSet/>
      <dgm:spPr/>
      <dgm:t>
        <a:bodyPr/>
        <a:lstStyle/>
        <a:p>
          <a:endParaRPr lang="en-US"/>
        </a:p>
      </dgm:t>
    </dgm:pt>
    <dgm:pt modelId="{C488B4F0-D85F-44AD-B4FD-11626404F52D}" type="sibTrans" cxnId="{99A4BF95-B288-4A56-8F56-3868767F1BD6}">
      <dgm:prSet/>
      <dgm:spPr/>
      <dgm:t>
        <a:bodyPr/>
        <a:lstStyle/>
        <a:p>
          <a:endParaRPr lang="en-US"/>
        </a:p>
      </dgm:t>
    </dgm:pt>
    <dgm:pt modelId="{9F71E107-49FA-4ED4-BA87-A26F4F134CDE}">
      <dgm:prSet/>
      <dgm:spPr/>
      <dgm:t>
        <a:bodyPr/>
        <a:lstStyle/>
        <a:p>
          <a:r>
            <a:rPr lang="en-US" b="0" i="0" dirty="0"/>
            <a:t>Weather description and icon</a:t>
          </a:r>
          <a:endParaRPr lang="en-US" dirty="0"/>
        </a:p>
      </dgm:t>
    </dgm:pt>
    <dgm:pt modelId="{B98F2768-021A-4F14-A9F8-988484198904}" type="parTrans" cxnId="{722B63C5-CE01-4929-962B-4EC965FA48A0}">
      <dgm:prSet/>
      <dgm:spPr/>
      <dgm:t>
        <a:bodyPr/>
        <a:lstStyle/>
        <a:p>
          <a:endParaRPr lang="en-US"/>
        </a:p>
      </dgm:t>
    </dgm:pt>
    <dgm:pt modelId="{043128E1-FBEE-4AE8-896D-330FF6E95D54}" type="sibTrans" cxnId="{722B63C5-CE01-4929-962B-4EC965FA48A0}">
      <dgm:prSet/>
      <dgm:spPr/>
      <dgm:t>
        <a:bodyPr/>
        <a:lstStyle/>
        <a:p>
          <a:endParaRPr lang="en-US"/>
        </a:p>
      </dgm:t>
    </dgm:pt>
    <dgm:pt modelId="{F01D7D8B-8CB1-4E29-837D-CEF11117782E}">
      <dgm:prSet/>
      <dgm:spPr/>
      <dgm:t>
        <a:bodyPr/>
        <a:lstStyle/>
        <a:p>
          <a:r>
            <a:rPr lang="en-US" b="0" i="0" dirty="0"/>
            <a:t>Humidity</a:t>
          </a:r>
          <a:endParaRPr lang="en-US" dirty="0"/>
        </a:p>
      </dgm:t>
    </dgm:pt>
    <dgm:pt modelId="{D9369777-E1C4-4C31-8CD0-A5350070C624}" type="parTrans" cxnId="{033BC1B2-90DB-4A1A-A80E-BD6B516A0AB6}">
      <dgm:prSet/>
      <dgm:spPr/>
      <dgm:t>
        <a:bodyPr/>
        <a:lstStyle/>
        <a:p>
          <a:endParaRPr lang="en-US"/>
        </a:p>
      </dgm:t>
    </dgm:pt>
    <dgm:pt modelId="{D310718F-E532-48EF-876A-AD248FD968B2}" type="sibTrans" cxnId="{033BC1B2-90DB-4A1A-A80E-BD6B516A0AB6}">
      <dgm:prSet/>
      <dgm:spPr/>
      <dgm:t>
        <a:bodyPr/>
        <a:lstStyle/>
        <a:p>
          <a:endParaRPr lang="en-US"/>
        </a:p>
      </dgm:t>
    </dgm:pt>
    <dgm:pt modelId="{D757950E-C64D-4012-9E01-546DDDE3D3F1}">
      <dgm:prSet/>
      <dgm:spPr/>
      <dgm:t>
        <a:bodyPr/>
        <a:lstStyle/>
        <a:p>
          <a:r>
            <a:rPr lang="en-US" b="0" i="0" dirty="0"/>
            <a:t>Wind speed</a:t>
          </a:r>
          <a:endParaRPr lang="en-US" dirty="0"/>
        </a:p>
      </dgm:t>
    </dgm:pt>
    <dgm:pt modelId="{BF514B1E-36EF-4262-96BF-5E37501AE002}" type="parTrans" cxnId="{E0D8A585-FCAB-49EA-AFE6-2141AF57B93F}">
      <dgm:prSet/>
      <dgm:spPr/>
      <dgm:t>
        <a:bodyPr/>
        <a:lstStyle/>
        <a:p>
          <a:endParaRPr lang="en-US"/>
        </a:p>
      </dgm:t>
    </dgm:pt>
    <dgm:pt modelId="{C7138452-71FB-487F-8267-6C9E6ED9C7D3}" type="sibTrans" cxnId="{E0D8A585-FCAB-49EA-AFE6-2141AF57B93F}">
      <dgm:prSet/>
      <dgm:spPr/>
      <dgm:t>
        <a:bodyPr/>
        <a:lstStyle/>
        <a:p>
          <a:endParaRPr lang="en-US"/>
        </a:p>
      </dgm:t>
    </dgm:pt>
    <dgm:pt modelId="{48FCBBBF-D9D5-4E82-93CD-A5D1FFABEEC0}">
      <dgm:prSet/>
      <dgm:spPr/>
      <dgm:t>
        <a:bodyPr/>
        <a:lstStyle/>
        <a:p>
          <a:r>
            <a:rPr lang="en-US" b="0" i="0" dirty="0"/>
            <a:t>Atmospheric pressure</a:t>
          </a:r>
          <a:endParaRPr lang="en-US" dirty="0"/>
        </a:p>
      </dgm:t>
    </dgm:pt>
    <dgm:pt modelId="{9804F306-7D27-4D33-A385-47F5BF606E9A}" type="parTrans" cxnId="{FBE5E695-90C9-4A61-BC53-DFF803C28A86}">
      <dgm:prSet/>
      <dgm:spPr/>
      <dgm:t>
        <a:bodyPr/>
        <a:lstStyle/>
        <a:p>
          <a:endParaRPr lang="en-US"/>
        </a:p>
      </dgm:t>
    </dgm:pt>
    <dgm:pt modelId="{887CD98A-521D-4848-B9C9-2F9F26EE7041}" type="sibTrans" cxnId="{FBE5E695-90C9-4A61-BC53-DFF803C28A86}">
      <dgm:prSet/>
      <dgm:spPr/>
      <dgm:t>
        <a:bodyPr/>
        <a:lstStyle/>
        <a:p>
          <a:endParaRPr lang="en-US"/>
        </a:p>
      </dgm:t>
    </dgm:pt>
    <dgm:pt modelId="{E08AC2CF-6031-4CF0-B143-58B1D2B9E3ED}">
      <dgm:prSet/>
      <dgm:spPr/>
      <dgm:t>
        <a:bodyPr/>
        <a:lstStyle/>
        <a:p>
          <a:pPr>
            <a:defRPr b="1"/>
          </a:pPr>
          <a:r>
            <a:rPr lang="en-US" b="0" i="0"/>
            <a:t>Responsive design for various devices</a:t>
          </a:r>
          <a:endParaRPr lang="en-US"/>
        </a:p>
      </dgm:t>
    </dgm:pt>
    <dgm:pt modelId="{96999985-6293-4914-9D20-8EEDD7894BFF}" type="parTrans" cxnId="{969628EC-5DB7-416B-B429-09CB5A818D27}">
      <dgm:prSet/>
      <dgm:spPr/>
      <dgm:t>
        <a:bodyPr/>
        <a:lstStyle/>
        <a:p>
          <a:endParaRPr lang="en-US"/>
        </a:p>
      </dgm:t>
    </dgm:pt>
    <dgm:pt modelId="{111F9109-FF42-4A9B-9A34-E000FD5BCFBB}" type="sibTrans" cxnId="{969628EC-5DB7-416B-B429-09CB5A818D27}">
      <dgm:prSet/>
      <dgm:spPr/>
      <dgm:t>
        <a:bodyPr/>
        <a:lstStyle/>
        <a:p>
          <a:endParaRPr lang="en-US"/>
        </a:p>
      </dgm:t>
    </dgm:pt>
    <dgm:pt modelId="{D8FF76B5-404D-4B0F-A337-81912350FA63}" type="pres">
      <dgm:prSet presAssocID="{9AD4BB49-6308-48C0-8F44-B7F0DA01C8AC}" presName="root" presStyleCnt="0">
        <dgm:presLayoutVars>
          <dgm:dir/>
          <dgm:resizeHandles val="exact"/>
        </dgm:presLayoutVars>
      </dgm:prSet>
      <dgm:spPr/>
    </dgm:pt>
    <dgm:pt modelId="{C9D4EBCE-DA29-4935-9C42-D282D5C42DB1}" type="pres">
      <dgm:prSet presAssocID="{B109F55E-D790-424C-9CA6-38DA4220C2E1}" presName="compNode" presStyleCnt="0"/>
      <dgm:spPr/>
    </dgm:pt>
    <dgm:pt modelId="{69D771F3-3F80-48A1-A9AF-3BFD15561FA7}" type="pres">
      <dgm:prSet presAssocID="{B109F55E-D790-424C-9CA6-38DA4220C2E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n"/>
        </a:ext>
      </dgm:extLst>
    </dgm:pt>
    <dgm:pt modelId="{FD22AE04-AC07-4074-8C06-20AE894E6201}" type="pres">
      <dgm:prSet presAssocID="{B109F55E-D790-424C-9CA6-38DA4220C2E1}" presName="iconSpace" presStyleCnt="0"/>
      <dgm:spPr/>
    </dgm:pt>
    <dgm:pt modelId="{0892CF74-BC91-4082-8C59-E460CEA0F861}" type="pres">
      <dgm:prSet presAssocID="{B109F55E-D790-424C-9CA6-38DA4220C2E1}" presName="parTx" presStyleLbl="revTx" presStyleIdx="0" presStyleCnt="6">
        <dgm:presLayoutVars>
          <dgm:chMax val="0"/>
          <dgm:chPref val="0"/>
        </dgm:presLayoutVars>
      </dgm:prSet>
      <dgm:spPr/>
    </dgm:pt>
    <dgm:pt modelId="{175BF4DF-B9B9-4C47-8B5D-F2E1A19DC5E1}" type="pres">
      <dgm:prSet presAssocID="{B109F55E-D790-424C-9CA6-38DA4220C2E1}" presName="txSpace" presStyleCnt="0"/>
      <dgm:spPr/>
    </dgm:pt>
    <dgm:pt modelId="{25439C8D-CCD8-462A-AADB-4B9AA1320DF1}" type="pres">
      <dgm:prSet presAssocID="{B109F55E-D790-424C-9CA6-38DA4220C2E1}" presName="desTx" presStyleLbl="revTx" presStyleIdx="1" presStyleCnt="6">
        <dgm:presLayoutVars/>
      </dgm:prSet>
      <dgm:spPr/>
    </dgm:pt>
    <dgm:pt modelId="{49F6706A-83DC-4F4D-AF7F-A7E57C2120CC}" type="pres">
      <dgm:prSet presAssocID="{D07AEC71-3B19-47BA-ABB1-CF872825B64D}" presName="sibTrans" presStyleCnt="0"/>
      <dgm:spPr/>
    </dgm:pt>
    <dgm:pt modelId="{BA2B9A66-CFAD-4624-ADC6-D62C88CC1F30}" type="pres">
      <dgm:prSet presAssocID="{C0BBC284-2B8B-4E06-B21E-3AE02CEAA0B7}" presName="compNode" presStyleCnt="0"/>
      <dgm:spPr/>
    </dgm:pt>
    <dgm:pt modelId="{318A3FEB-98F6-4F48-8041-C4F013425017}" type="pres">
      <dgm:prSet presAssocID="{C0BBC284-2B8B-4E06-B21E-3AE02CEAA0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ermometer"/>
        </a:ext>
      </dgm:extLst>
    </dgm:pt>
    <dgm:pt modelId="{816475DB-6F57-4002-B176-42B3D6F43DED}" type="pres">
      <dgm:prSet presAssocID="{C0BBC284-2B8B-4E06-B21E-3AE02CEAA0B7}" presName="iconSpace" presStyleCnt="0"/>
      <dgm:spPr/>
    </dgm:pt>
    <dgm:pt modelId="{99848582-6E79-4E6B-9196-D3BDF95B37D3}" type="pres">
      <dgm:prSet presAssocID="{C0BBC284-2B8B-4E06-B21E-3AE02CEAA0B7}" presName="parTx" presStyleLbl="revTx" presStyleIdx="2" presStyleCnt="6">
        <dgm:presLayoutVars>
          <dgm:chMax val="0"/>
          <dgm:chPref val="0"/>
        </dgm:presLayoutVars>
      </dgm:prSet>
      <dgm:spPr/>
    </dgm:pt>
    <dgm:pt modelId="{BFF4E60F-452A-4773-B160-C460A3C97645}" type="pres">
      <dgm:prSet presAssocID="{C0BBC284-2B8B-4E06-B21E-3AE02CEAA0B7}" presName="txSpace" presStyleCnt="0"/>
      <dgm:spPr/>
    </dgm:pt>
    <dgm:pt modelId="{42B6FEEC-7004-4FD7-B986-50FB162AB74E}" type="pres">
      <dgm:prSet presAssocID="{C0BBC284-2B8B-4E06-B21E-3AE02CEAA0B7}" presName="desTx" presStyleLbl="revTx" presStyleIdx="3" presStyleCnt="6">
        <dgm:presLayoutVars/>
      </dgm:prSet>
      <dgm:spPr/>
    </dgm:pt>
    <dgm:pt modelId="{B65D134A-C15C-48E8-9CC8-B8626EC284BD}" type="pres">
      <dgm:prSet presAssocID="{32025530-D824-4676-BF3E-373801E0503A}" presName="sibTrans" presStyleCnt="0"/>
      <dgm:spPr/>
    </dgm:pt>
    <dgm:pt modelId="{98C304CB-FC00-4BE2-9383-A65C7DF5EEB5}" type="pres">
      <dgm:prSet presAssocID="{E08AC2CF-6031-4CF0-B143-58B1D2B9E3ED}" presName="compNode" presStyleCnt="0"/>
      <dgm:spPr/>
    </dgm:pt>
    <dgm:pt modelId="{BDC37FDF-BBD2-4E90-918F-5645F6AF9376}" type="pres">
      <dgm:prSet presAssocID="{E08AC2CF-6031-4CF0-B143-58B1D2B9E3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t"/>
        </a:ext>
      </dgm:extLst>
    </dgm:pt>
    <dgm:pt modelId="{E3A01FFA-3A3A-44E7-B454-45392858F1DE}" type="pres">
      <dgm:prSet presAssocID="{E08AC2CF-6031-4CF0-B143-58B1D2B9E3ED}" presName="iconSpace" presStyleCnt="0"/>
      <dgm:spPr/>
    </dgm:pt>
    <dgm:pt modelId="{7123AB4B-3F23-4A56-93FD-F0388E0D046A}" type="pres">
      <dgm:prSet presAssocID="{E08AC2CF-6031-4CF0-B143-58B1D2B9E3ED}" presName="parTx" presStyleLbl="revTx" presStyleIdx="4" presStyleCnt="6">
        <dgm:presLayoutVars>
          <dgm:chMax val="0"/>
          <dgm:chPref val="0"/>
        </dgm:presLayoutVars>
      </dgm:prSet>
      <dgm:spPr/>
    </dgm:pt>
    <dgm:pt modelId="{D5AF2373-5033-44D3-9213-A9B7F33B84C9}" type="pres">
      <dgm:prSet presAssocID="{E08AC2CF-6031-4CF0-B143-58B1D2B9E3ED}" presName="txSpace" presStyleCnt="0"/>
      <dgm:spPr/>
    </dgm:pt>
    <dgm:pt modelId="{E9D5EDA2-DE05-46D2-8401-6FB6E62D65E9}" type="pres">
      <dgm:prSet presAssocID="{E08AC2CF-6031-4CF0-B143-58B1D2B9E3ED}" presName="desTx" presStyleLbl="revTx" presStyleIdx="5" presStyleCnt="6">
        <dgm:presLayoutVars/>
      </dgm:prSet>
      <dgm:spPr/>
    </dgm:pt>
  </dgm:ptLst>
  <dgm:cxnLst>
    <dgm:cxn modelId="{52B3C43B-4EEE-4350-8F02-9B8E4DF15A95}" srcId="{9AD4BB49-6308-48C0-8F44-B7F0DA01C8AC}" destId="{C0BBC284-2B8B-4E06-B21E-3AE02CEAA0B7}" srcOrd="1" destOrd="0" parTransId="{88EF797A-D710-4D0F-AC0F-19DAE8FB0878}" sibTransId="{32025530-D824-4676-BF3E-373801E0503A}"/>
    <dgm:cxn modelId="{A451A83C-BDD3-43F8-8052-E69F6458EAD9}" type="presOf" srcId="{F01D7D8B-8CB1-4E29-837D-CEF11117782E}" destId="{42B6FEEC-7004-4FD7-B986-50FB162AB74E}" srcOrd="0" destOrd="2" presId="urn:microsoft.com/office/officeart/2018/2/layout/IconLabelDescriptionList"/>
    <dgm:cxn modelId="{9EC3AB43-174F-4C68-8DB7-38F309C1C9CC}" type="presOf" srcId="{48FCBBBF-D9D5-4E82-93CD-A5D1FFABEEC0}" destId="{42B6FEEC-7004-4FD7-B986-50FB162AB74E}" srcOrd="0" destOrd="4" presId="urn:microsoft.com/office/officeart/2018/2/layout/IconLabelDescriptionList"/>
    <dgm:cxn modelId="{64921456-1557-442E-9ABD-9F020BF30109}" srcId="{9AD4BB49-6308-48C0-8F44-B7F0DA01C8AC}" destId="{B109F55E-D790-424C-9CA6-38DA4220C2E1}" srcOrd="0" destOrd="0" parTransId="{40B2BA96-992A-417C-93BA-8707FE4F224F}" sibTransId="{D07AEC71-3B19-47BA-ABB1-CF872825B64D}"/>
    <dgm:cxn modelId="{E5053779-85CD-41B0-ACDC-AE8C487D62DA}" type="presOf" srcId="{C0BBC284-2B8B-4E06-B21E-3AE02CEAA0B7}" destId="{99848582-6E79-4E6B-9196-D3BDF95B37D3}" srcOrd="0" destOrd="0" presId="urn:microsoft.com/office/officeart/2018/2/layout/IconLabelDescriptionList"/>
    <dgm:cxn modelId="{E0D8A585-FCAB-49EA-AFE6-2141AF57B93F}" srcId="{C0BBC284-2B8B-4E06-B21E-3AE02CEAA0B7}" destId="{D757950E-C64D-4012-9E01-546DDDE3D3F1}" srcOrd="3" destOrd="0" parTransId="{BF514B1E-36EF-4262-96BF-5E37501AE002}" sibTransId="{C7138452-71FB-487F-8267-6C9E6ED9C7D3}"/>
    <dgm:cxn modelId="{99A4BF95-B288-4A56-8F56-3868767F1BD6}" srcId="{C0BBC284-2B8B-4E06-B21E-3AE02CEAA0B7}" destId="{D24C6611-8901-48FD-B713-B9758505EEFD}" srcOrd="0" destOrd="0" parTransId="{6506AE66-F695-45C0-A03D-BF7CA20A828E}" sibTransId="{C488B4F0-D85F-44AD-B4FD-11626404F52D}"/>
    <dgm:cxn modelId="{FBE5E695-90C9-4A61-BC53-DFF803C28A86}" srcId="{C0BBC284-2B8B-4E06-B21E-3AE02CEAA0B7}" destId="{48FCBBBF-D9D5-4E82-93CD-A5D1FFABEEC0}" srcOrd="4" destOrd="0" parTransId="{9804F306-7D27-4D33-A385-47F5BF606E9A}" sibTransId="{887CD98A-521D-4848-B9C9-2F9F26EE7041}"/>
    <dgm:cxn modelId="{52C4DFAD-7E5E-4AC6-90DB-B87FFB73FD09}" type="presOf" srcId="{9F71E107-49FA-4ED4-BA87-A26F4F134CDE}" destId="{42B6FEEC-7004-4FD7-B986-50FB162AB74E}" srcOrd="0" destOrd="1" presId="urn:microsoft.com/office/officeart/2018/2/layout/IconLabelDescriptionList"/>
    <dgm:cxn modelId="{033BC1B2-90DB-4A1A-A80E-BD6B516A0AB6}" srcId="{C0BBC284-2B8B-4E06-B21E-3AE02CEAA0B7}" destId="{F01D7D8B-8CB1-4E29-837D-CEF11117782E}" srcOrd="2" destOrd="0" parTransId="{D9369777-E1C4-4C31-8CD0-A5350070C624}" sibTransId="{D310718F-E532-48EF-876A-AD248FD968B2}"/>
    <dgm:cxn modelId="{BA5C15BB-5BE3-45E6-BC42-7E828E00E5ED}" type="presOf" srcId="{D757950E-C64D-4012-9E01-546DDDE3D3F1}" destId="{42B6FEEC-7004-4FD7-B986-50FB162AB74E}" srcOrd="0" destOrd="3" presId="urn:microsoft.com/office/officeart/2018/2/layout/IconLabelDescriptionList"/>
    <dgm:cxn modelId="{D193DEBC-9D3F-4EBF-8C24-EF1EC41244E0}" type="presOf" srcId="{9AD4BB49-6308-48C0-8F44-B7F0DA01C8AC}" destId="{D8FF76B5-404D-4B0F-A337-81912350FA63}" srcOrd="0" destOrd="0" presId="urn:microsoft.com/office/officeart/2018/2/layout/IconLabelDescriptionList"/>
    <dgm:cxn modelId="{4D65A5C0-C50D-4707-9E7F-31BD97B9729C}" type="presOf" srcId="{D24C6611-8901-48FD-B713-B9758505EEFD}" destId="{42B6FEEC-7004-4FD7-B986-50FB162AB74E}" srcOrd="0" destOrd="0" presId="urn:microsoft.com/office/officeart/2018/2/layout/IconLabelDescriptionList"/>
    <dgm:cxn modelId="{722B63C5-CE01-4929-962B-4EC965FA48A0}" srcId="{C0BBC284-2B8B-4E06-B21E-3AE02CEAA0B7}" destId="{9F71E107-49FA-4ED4-BA87-A26F4F134CDE}" srcOrd="1" destOrd="0" parTransId="{B98F2768-021A-4F14-A9F8-988484198904}" sibTransId="{043128E1-FBEE-4AE8-896D-330FF6E95D54}"/>
    <dgm:cxn modelId="{969628EC-5DB7-416B-B429-09CB5A818D27}" srcId="{9AD4BB49-6308-48C0-8F44-B7F0DA01C8AC}" destId="{E08AC2CF-6031-4CF0-B143-58B1D2B9E3ED}" srcOrd="2" destOrd="0" parTransId="{96999985-6293-4914-9D20-8EEDD7894BFF}" sibTransId="{111F9109-FF42-4A9B-9A34-E000FD5BCFBB}"/>
    <dgm:cxn modelId="{1B8B77EE-9555-4EA5-B731-F942D3671BB4}" type="presOf" srcId="{E08AC2CF-6031-4CF0-B143-58B1D2B9E3ED}" destId="{7123AB4B-3F23-4A56-93FD-F0388E0D046A}" srcOrd="0" destOrd="0" presId="urn:microsoft.com/office/officeart/2018/2/layout/IconLabelDescriptionList"/>
    <dgm:cxn modelId="{1BB98DFF-8C74-4B05-8A81-F504884AEA7C}" type="presOf" srcId="{B109F55E-D790-424C-9CA6-38DA4220C2E1}" destId="{0892CF74-BC91-4082-8C59-E460CEA0F861}" srcOrd="0" destOrd="0" presId="urn:microsoft.com/office/officeart/2018/2/layout/IconLabelDescriptionList"/>
    <dgm:cxn modelId="{9C09E008-1546-4CD6-B4F5-5179B33EA0CE}" type="presParOf" srcId="{D8FF76B5-404D-4B0F-A337-81912350FA63}" destId="{C9D4EBCE-DA29-4935-9C42-D282D5C42DB1}" srcOrd="0" destOrd="0" presId="urn:microsoft.com/office/officeart/2018/2/layout/IconLabelDescriptionList"/>
    <dgm:cxn modelId="{66142044-9839-4511-AD38-1B6D9AE84AB8}" type="presParOf" srcId="{C9D4EBCE-DA29-4935-9C42-D282D5C42DB1}" destId="{69D771F3-3F80-48A1-A9AF-3BFD15561FA7}" srcOrd="0" destOrd="0" presId="urn:microsoft.com/office/officeart/2018/2/layout/IconLabelDescriptionList"/>
    <dgm:cxn modelId="{57AD9D21-F3D5-4A56-B993-20F62A19E270}" type="presParOf" srcId="{C9D4EBCE-DA29-4935-9C42-D282D5C42DB1}" destId="{FD22AE04-AC07-4074-8C06-20AE894E6201}" srcOrd="1" destOrd="0" presId="urn:microsoft.com/office/officeart/2018/2/layout/IconLabelDescriptionList"/>
    <dgm:cxn modelId="{F1F769C6-4E54-45AC-80C3-4196E9E74085}" type="presParOf" srcId="{C9D4EBCE-DA29-4935-9C42-D282D5C42DB1}" destId="{0892CF74-BC91-4082-8C59-E460CEA0F861}" srcOrd="2" destOrd="0" presId="urn:microsoft.com/office/officeart/2018/2/layout/IconLabelDescriptionList"/>
    <dgm:cxn modelId="{4F96E9FC-8D78-4ED9-A898-634FB3D18183}" type="presParOf" srcId="{C9D4EBCE-DA29-4935-9C42-D282D5C42DB1}" destId="{175BF4DF-B9B9-4C47-8B5D-F2E1A19DC5E1}" srcOrd="3" destOrd="0" presId="urn:microsoft.com/office/officeart/2018/2/layout/IconLabelDescriptionList"/>
    <dgm:cxn modelId="{F03B1C5E-D812-4320-83C5-2FD941AC4829}" type="presParOf" srcId="{C9D4EBCE-DA29-4935-9C42-D282D5C42DB1}" destId="{25439C8D-CCD8-462A-AADB-4B9AA1320DF1}" srcOrd="4" destOrd="0" presId="urn:microsoft.com/office/officeart/2018/2/layout/IconLabelDescriptionList"/>
    <dgm:cxn modelId="{5437E646-2BB0-41BB-B32F-947FF836899F}" type="presParOf" srcId="{D8FF76B5-404D-4B0F-A337-81912350FA63}" destId="{49F6706A-83DC-4F4D-AF7F-A7E57C2120CC}" srcOrd="1" destOrd="0" presId="urn:microsoft.com/office/officeart/2018/2/layout/IconLabelDescriptionList"/>
    <dgm:cxn modelId="{361EE8D2-622A-4B87-829F-8C15CE8D4C7C}" type="presParOf" srcId="{D8FF76B5-404D-4B0F-A337-81912350FA63}" destId="{BA2B9A66-CFAD-4624-ADC6-D62C88CC1F30}" srcOrd="2" destOrd="0" presId="urn:microsoft.com/office/officeart/2018/2/layout/IconLabelDescriptionList"/>
    <dgm:cxn modelId="{8AC8DED9-C126-4850-B686-33E695D1A1D2}" type="presParOf" srcId="{BA2B9A66-CFAD-4624-ADC6-D62C88CC1F30}" destId="{318A3FEB-98F6-4F48-8041-C4F013425017}" srcOrd="0" destOrd="0" presId="urn:microsoft.com/office/officeart/2018/2/layout/IconLabelDescriptionList"/>
    <dgm:cxn modelId="{78FCD488-7319-4AB2-82D8-D076301B4D25}" type="presParOf" srcId="{BA2B9A66-CFAD-4624-ADC6-D62C88CC1F30}" destId="{816475DB-6F57-4002-B176-42B3D6F43DED}" srcOrd="1" destOrd="0" presId="urn:microsoft.com/office/officeart/2018/2/layout/IconLabelDescriptionList"/>
    <dgm:cxn modelId="{B2A20CAD-7A82-4B77-8B15-1F47B0F60690}" type="presParOf" srcId="{BA2B9A66-CFAD-4624-ADC6-D62C88CC1F30}" destId="{99848582-6E79-4E6B-9196-D3BDF95B37D3}" srcOrd="2" destOrd="0" presId="urn:microsoft.com/office/officeart/2018/2/layout/IconLabelDescriptionList"/>
    <dgm:cxn modelId="{7F53735C-53DA-40E7-8E47-94D7B0DA28D1}" type="presParOf" srcId="{BA2B9A66-CFAD-4624-ADC6-D62C88CC1F30}" destId="{BFF4E60F-452A-4773-B160-C460A3C97645}" srcOrd="3" destOrd="0" presId="urn:microsoft.com/office/officeart/2018/2/layout/IconLabelDescriptionList"/>
    <dgm:cxn modelId="{5CCC396B-0E8B-41E6-95FE-224A6D49003D}" type="presParOf" srcId="{BA2B9A66-CFAD-4624-ADC6-D62C88CC1F30}" destId="{42B6FEEC-7004-4FD7-B986-50FB162AB74E}" srcOrd="4" destOrd="0" presId="urn:microsoft.com/office/officeart/2018/2/layout/IconLabelDescriptionList"/>
    <dgm:cxn modelId="{A767F412-9424-4EC0-99E3-415F8C114E65}" type="presParOf" srcId="{D8FF76B5-404D-4B0F-A337-81912350FA63}" destId="{B65D134A-C15C-48E8-9CC8-B8626EC284BD}" srcOrd="3" destOrd="0" presId="urn:microsoft.com/office/officeart/2018/2/layout/IconLabelDescriptionList"/>
    <dgm:cxn modelId="{083C7363-8A32-4E18-A86A-1E354306AF1C}" type="presParOf" srcId="{D8FF76B5-404D-4B0F-A337-81912350FA63}" destId="{98C304CB-FC00-4BE2-9383-A65C7DF5EEB5}" srcOrd="4" destOrd="0" presId="urn:microsoft.com/office/officeart/2018/2/layout/IconLabelDescriptionList"/>
    <dgm:cxn modelId="{3C7242C6-29B5-4C47-839D-99C7BD7948BC}" type="presParOf" srcId="{98C304CB-FC00-4BE2-9383-A65C7DF5EEB5}" destId="{BDC37FDF-BBD2-4E90-918F-5645F6AF9376}" srcOrd="0" destOrd="0" presId="urn:microsoft.com/office/officeart/2018/2/layout/IconLabelDescriptionList"/>
    <dgm:cxn modelId="{0417EE58-11D3-48E6-ADBA-18EEA00A42F2}" type="presParOf" srcId="{98C304CB-FC00-4BE2-9383-A65C7DF5EEB5}" destId="{E3A01FFA-3A3A-44E7-B454-45392858F1DE}" srcOrd="1" destOrd="0" presId="urn:microsoft.com/office/officeart/2018/2/layout/IconLabelDescriptionList"/>
    <dgm:cxn modelId="{D4E93418-BDE8-4A55-97BD-877BA48A184B}" type="presParOf" srcId="{98C304CB-FC00-4BE2-9383-A65C7DF5EEB5}" destId="{7123AB4B-3F23-4A56-93FD-F0388E0D046A}" srcOrd="2" destOrd="0" presId="urn:microsoft.com/office/officeart/2018/2/layout/IconLabelDescriptionList"/>
    <dgm:cxn modelId="{D7AF176A-DAEF-4F5C-A8E7-D40C511A31B7}" type="presParOf" srcId="{98C304CB-FC00-4BE2-9383-A65C7DF5EEB5}" destId="{D5AF2373-5033-44D3-9213-A9B7F33B84C9}" srcOrd="3" destOrd="0" presId="urn:microsoft.com/office/officeart/2018/2/layout/IconLabelDescriptionList"/>
    <dgm:cxn modelId="{18E75CB5-E416-4DFB-ADA7-E9080C467442}" type="presParOf" srcId="{98C304CB-FC00-4BE2-9383-A65C7DF5EEB5}" destId="{E9D5EDA2-DE05-46D2-8401-6FB6E62D65E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AA53CD-26AB-4B60-8ED8-A0929EEECF63}" type="doc">
      <dgm:prSet loTypeId="urn:microsoft.com/office/officeart/2005/8/layout/hierarchy4" loCatId="hierarchy" qsTypeId="urn:microsoft.com/office/officeart/2005/8/quickstyle/simple1" qsCatId="simple" csTypeId="urn:microsoft.com/office/officeart/2005/8/colors/colorful5" csCatId="colorful" phldr="1"/>
      <dgm:spPr/>
      <dgm:t>
        <a:bodyPr/>
        <a:lstStyle/>
        <a:p>
          <a:endParaRPr lang="en-US"/>
        </a:p>
      </dgm:t>
    </dgm:pt>
    <dgm:pt modelId="{ABA9C99E-7B3A-4456-BAF8-FF73B8E94CB5}">
      <dgm:prSet/>
      <dgm:spPr/>
      <dgm:t>
        <a:bodyPr/>
        <a:lstStyle/>
        <a:p>
          <a:r>
            <a:rPr lang="en-IN" b="1" i="0" dirty="0"/>
            <a:t>React</a:t>
          </a:r>
        </a:p>
        <a:p>
          <a:r>
            <a:rPr lang="en-IN" b="0" i="0" dirty="0"/>
            <a:t> (v18.2.0) for building user interface components</a:t>
          </a:r>
          <a:endParaRPr lang="en-US" dirty="0"/>
        </a:p>
      </dgm:t>
    </dgm:pt>
    <dgm:pt modelId="{04BF2BF8-F8E8-4F83-89A1-EDE754D60E8D}" type="parTrans" cxnId="{80984B62-D085-483F-9A61-588DE60C72EC}">
      <dgm:prSet/>
      <dgm:spPr/>
      <dgm:t>
        <a:bodyPr/>
        <a:lstStyle/>
        <a:p>
          <a:endParaRPr lang="en-US"/>
        </a:p>
      </dgm:t>
    </dgm:pt>
    <dgm:pt modelId="{24F2408E-EE86-48BF-889E-C3608530CFBC}" type="sibTrans" cxnId="{80984B62-D085-483F-9A61-588DE60C72EC}">
      <dgm:prSet/>
      <dgm:spPr/>
      <dgm:t>
        <a:bodyPr/>
        <a:lstStyle/>
        <a:p>
          <a:endParaRPr lang="en-US"/>
        </a:p>
      </dgm:t>
    </dgm:pt>
    <dgm:pt modelId="{1632468B-7B4C-4A9E-9B95-E6E2B8BB8B80}">
      <dgm:prSet/>
      <dgm:spPr/>
      <dgm:t>
        <a:bodyPr/>
        <a:lstStyle/>
        <a:p>
          <a:r>
            <a:rPr lang="en-IN" b="1" i="0" dirty="0" err="1"/>
            <a:t>Axios</a:t>
          </a:r>
          <a:endParaRPr lang="en-IN" b="1" i="0" dirty="0"/>
        </a:p>
        <a:p>
          <a:r>
            <a:rPr lang="en-IN" b="0" i="0" dirty="0"/>
            <a:t> (v1.3.4) for making API requests</a:t>
          </a:r>
          <a:endParaRPr lang="en-US" dirty="0"/>
        </a:p>
      </dgm:t>
    </dgm:pt>
    <dgm:pt modelId="{F708C0AD-D752-4C34-AED8-19C788E91138}" type="parTrans" cxnId="{493DB469-8165-4469-AAA1-C69622278100}">
      <dgm:prSet/>
      <dgm:spPr/>
      <dgm:t>
        <a:bodyPr/>
        <a:lstStyle/>
        <a:p>
          <a:endParaRPr lang="en-US"/>
        </a:p>
      </dgm:t>
    </dgm:pt>
    <dgm:pt modelId="{955C8848-8A50-45D0-9BFF-2500B3D08E8E}" type="sibTrans" cxnId="{493DB469-8165-4469-AAA1-C69622278100}">
      <dgm:prSet/>
      <dgm:spPr/>
      <dgm:t>
        <a:bodyPr/>
        <a:lstStyle/>
        <a:p>
          <a:endParaRPr lang="en-US"/>
        </a:p>
      </dgm:t>
    </dgm:pt>
    <dgm:pt modelId="{A14285DF-08CB-48D9-A896-2A78A09E2053}">
      <dgm:prSet/>
      <dgm:spPr/>
      <dgm:t>
        <a:bodyPr/>
        <a:lstStyle/>
        <a:p>
          <a:r>
            <a:rPr lang="en-IN" b="1" i="0" dirty="0" err="1"/>
            <a:t>OpenWeatherMap</a:t>
          </a:r>
          <a:r>
            <a:rPr lang="en-IN" b="1" i="0" dirty="0"/>
            <a:t> API</a:t>
          </a:r>
        </a:p>
        <a:p>
          <a:r>
            <a:rPr lang="en-IN" b="1" i="0" dirty="0"/>
            <a:t> </a:t>
          </a:r>
          <a:r>
            <a:rPr lang="en-IN" b="0" i="0" dirty="0"/>
            <a:t>for fetching weather data</a:t>
          </a:r>
          <a:endParaRPr lang="en-US" dirty="0"/>
        </a:p>
      </dgm:t>
    </dgm:pt>
    <dgm:pt modelId="{B8F1C536-D76F-4974-B0C9-5F66C1957906}" type="parTrans" cxnId="{0F773DEE-C587-4656-A4F9-A1839C9D26F4}">
      <dgm:prSet/>
      <dgm:spPr/>
      <dgm:t>
        <a:bodyPr/>
        <a:lstStyle/>
        <a:p>
          <a:endParaRPr lang="en-US"/>
        </a:p>
      </dgm:t>
    </dgm:pt>
    <dgm:pt modelId="{FFAB6ABE-E00E-49EB-A5F4-B7A0B6BDC146}" type="sibTrans" cxnId="{0F773DEE-C587-4656-A4F9-A1839C9D26F4}">
      <dgm:prSet/>
      <dgm:spPr/>
      <dgm:t>
        <a:bodyPr/>
        <a:lstStyle/>
        <a:p>
          <a:endParaRPr lang="en-US"/>
        </a:p>
      </dgm:t>
    </dgm:pt>
    <dgm:pt modelId="{02C2C213-E622-445F-A2E6-D4E0CF0D9947}">
      <dgm:prSet/>
      <dgm:spPr/>
      <dgm:t>
        <a:bodyPr/>
        <a:lstStyle/>
        <a:p>
          <a:r>
            <a:rPr lang="en-IN" b="1" i="0" dirty="0"/>
            <a:t>React Icons </a:t>
          </a:r>
        </a:p>
        <a:p>
          <a:r>
            <a:rPr lang="en-IN" b="0" i="0" dirty="0"/>
            <a:t>(v4.7.1) for using scalable vector icons</a:t>
          </a:r>
          <a:endParaRPr lang="en-US" dirty="0"/>
        </a:p>
      </dgm:t>
    </dgm:pt>
    <dgm:pt modelId="{24F23AAB-CA31-4279-91C6-CD412B603975}" type="parTrans" cxnId="{C0B3B247-F738-426D-B437-7F71D599D6F4}">
      <dgm:prSet/>
      <dgm:spPr/>
      <dgm:t>
        <a:bodyPr/>
        <a:lstStyle/>
        <a:p>
          <a:endParaRPr lang="en-US"/>
        </a:p>
      </dgm:t>
    </dgm:pt>
    <dgm:pt modelId="{23AF6860-4C81-40AD-AE2C-1C84B3EA3726}" type="sibTrans" cxnId="{C0B3B247-F738-426D-B437-7F71D599D6F4}">
      <dgm:prSet/>
      <dgm:spPr/>
      <dgm:t>
        <a:bodyPr/>
        <a:lstStyle/>
        <a:p>
          <a:endParaRPr lang="en-US"/>
        </a:p>
      </dgm:t>
    </dgm:pt>
    <dgm:pt modelId="{DAB2B34C-5FC4-4DD1-A557-DC56939F0DCE}" type="pres">
      <dgm:prSet presAssocID="{7BAA53CD-26AB-4B60-8ED8-A0929EEECF63}" presName="Name0" presStyleCnt="0">
        <dgm:presLayoutVars>
          <dgm:chPref val="1"/>
          <dgm:dir/>
          <dgm:animOne val="branch"/>
          <dgm:animLvl val="lvl"/>
          <dgm:resizeHandles/>
        </dgm:presLayoutVars>
      </dgm:prSet>
      <dgm:spPr/>
    </dgm:pt>
    <dgm:pt modelId="{C783BEE7-864E-4B04-9D2E-A8A3308F07EC}" type="pres">
      <dgm:prSet presAssocID="{ABA9C99E-7B3A-4456-BAF8-FF73B8E94CB5}" presName="vertOne" presStyleCnt="0"/>
      <dgm:spPr/>
    </dgm:pt>
    <dgm:pt modelId="{F4E74EB3-F32E-4987-8CCA-04A8DAB89CA4}" type="pres">
      <dgm:prSet presAssocID="{ABA9C99E-7B3A-4456-BAF8-FF73B8E94CB5}" presName="txOne" presStyleLbl="node0" presStyleIdx="0" presStyleCnt="4">
        <dgm:presLayoutVars>
          <dgm:chPref val="3"/>
        </dgm:presLayoutVars>
      </dgm:prSet>
      <dgm:spPr/>
    </dgm:pt>
    <dgm:pt modelId="{07C50BCD-B425-4C1D-9237-EEF015AC8C51}" type="pres">
      <dgm:prSet presAssocID="{ABA9C99E-7B3A-4456-BAF8-FF73B8E94CB5}" presName="horzOne" presStyleCnt="0"/>
      <dgm:spPr/>
    </dgm:pt>
    <dgm:pt modelId="{7052DDC0-231C-491B-8C67-9F6F35FDD2FE}" type="pres">
      <dgm:prSet presAssocID="{24F2408E-EE86-48BF-889E-C3608530CFBC}" presName="sibSpaceOne" presStyleCnt="0"/>
      <dgm:spPr/>
    </dgm:pt>
    <dgm:pt modelId="{38B0D356-D197-4401-A243-72DD32330D63}" type="pres">
      <dgm:prSet presAssocID="{1632468B-7B4C-4A9E-9B95-E6E2B8BB8B80}" presName="vertOne" presStyleCnt="0"/>
      <dgm:spPr/>
    </dgm:pt>
    <dgm:pt modelId="{DFC5C1B9-201F-45D1-98B3-266F11BADCA1}" type="pres">
      <dgm:prSet presAssocID="{1632468B-7B4C-4A9E-9B95-E6E2B8BB8B80}" presName="txOne" presStyleLbl="node0" presStyleIdx="1" presStyleCnt="4">
        <dgm:presLayoutVars>
          <dgm:chPref val="3"/>
        </dgm:presLayoutVars>
      </dgm:prSet>
      <dgm:spPr/>
    </dgm:pt>
    <dgm:pt modelId="{C001ABD7-CAD7-443C-9F35-E7240FBE79F2}" type="pres">
      <dgm:prSet presAssocID="{1632468B-7B4C-4A9E-9B95-E6E2B8BB8B80}" presName="horzOne" presStyleCnt="0"/>
      <dgm:spPr/>
    </dgm:pt>
    <dgm:pt modelId="{B23C9D43-FB35-432F-BDBE-9A1C27CCEC1D}" type="pres">
      <dgm:prSet presAssocID="{955C8848-8A50-45D0-9BFF-2500B3D08E8E}" presName="sibSpaceOne" presStyleCnt="0"/>
      <dgm:spPr/>
    </dgm:pt>
    <dgm:pt modelId="{2C9B759C-1151-4BA3-AC4C-DF2988201AEF}" type="pres">
      <dgm:prSet presAssocID="{A14285DF-08CB-48D9-A896-2A78A09E2053}" presName="vertOne" presStyleCnt="0"/>
      <dgm:spPr/>
    </dgm:pt>
    <dgm:pt modelId="{997E5511-08CD-4FD6-8AD9-01F524125FFC}" type="pres">
      <dgm:prSet presAssocID="{A14285DF-08CB-48D9-A896-2A78A09E2053}" presName="txOne" presStyleLbl="node0" presStyleIdx="2" presStyleCnt="4">
        <dgm:presLayoutVars>
          <dgm:chPref val="3"/>
        </dgm:presLayoutVars>
      </dgm:prSet>
      <dgm:spPr/>
    </dgm:pt>
    <dgm:pt modelId="{051193A3-A05E-4112-A1B6-E42B0940ACD9}" type="pres">
      <dgm:prSet presAssocID="{A14285DF-08CB-48D9-A896-2A78A09E2053}" presName="horzOne" presStyleCnt="0"/>
      <dgm:spPr/>
    </dgm:pt>
    <dgm:pt modelId="{534F38FE-61F5-4038-964F-74FB9BA01B20}" type="pres">
      <dgm:prSet presAssocID="{FFAB6ABE-E00E-49EB-A5F4-B7A0B6BDC146}" presName="sibSpaceOne" presStyleCnt="0"/>
      <dgm:spPr/>
    </dgm:pt>
    <dgm:pt modelId="{22BAFBB9-AA76-49C4-BC94-2FA1F195CBEE}" type="pres">
      <dgm:prSet presAssocID="{02C2C213-E622-445F-A2E6-D4E0CF0D9947}" presName="vertOne" presStyleCnt="0"/>
      <dgm:spPr/>
    </dgm:pt>
    <dgm:pt modelId="{196D2F88-AB5E-4093-839C-71B6D35C489C}" type="pres">
      <dgm:prSet presAssocID="{02C2C213-E622-445F-A2E6-D4E0CF0D9947}" presName="txOne" presStyleLbl="node0" presStyleIdx="3" presStyleCnt="4">
        <dgm:presLayoutVars>
          <dgm:chPref val="3"/>
        </dgm:presLayoutVars>
      </dgm:prSet>
      <dgm:spPr/>
    </dgm:pt>
    <dgm:pt modelId="{764ACA33-C0ED-41F2-97A3-5E92660749D8}" type="pres">
      <dgm:prSet presAssocID="{02C2C213-E622-445F-A2E6-D4E0CF0D9947}" presName="horzOne" presStyleCnt="0"/>
      <dgm:spPr/>
    </dgm:pt>
  </dgm:ptLst>
  <dgm:cxnLst>
    <dgm:cxn modelId="{CA3A0516-AD22-40D1-945B-617150121231}" type="presOf" srcId="{02C2C213-E622-445F-A2E6-D4E0CF0D9947}" destId="{196D2F88-AB5E-4093-839C-71B6D35C489C}" srcOrd="0" destOrd="0" presId="urn:microsoft.com/office/officeart/2005/8/layout/hierarchy4"/>
    <dgm:cxn modelId="{80984B62-D085-483F-9A61-588DE60C72EC}" srcId="{7BAA53CD-26AB-4B60-8ED8-A0929EEECF63}" destId="{ABA9C99E-7B3A-4456-BAF8-FF73B8E94CB5}" srcOrd="0" destOrd="0" parTransId="{04BF2BF8-F8E8-4F83-89A1-EDE754D60E8D}" sibTransId="{24F2408E-EE86-48BF-889E-C3608530CFBC}"/>
    <dgm:cxn modelId="{22F25166-0109-48C7-B3D2-752FE8484E48}" type="presOf" srcId="{ABA9C99E-7B3A-4456-BAF8-FF73B8E94CB5}" destId="{F4E74EB3-F32E-4987-8CCA-04A8DAB89CA4}" srcOrd="0" destOrd="0" presId="urn:microsoft.com/office/officeart/2005/8/layout/hierarchy4"/>
    <dgm:cxn modelId="{C0B3B247-F738-426D-B437-7F71D599D6F4}" srcId="{7BAA53CD-26AB-4B60-8ED8-A0929EEECF63}" destId="{02C2C213-E622-445F-A2E6-D4E0CF0D9947}" srcOrd="3" destOrd="0" parTransId="{24F23AAB-CA31-4279-91C6-CD412B603975}" sibTransId="{23AF6860-4C81-40AD-AE2C-1C84B3EA3726}"/>
    <dgm:cxn modelId="{CBD14869-A2F4-4A45-9219-578DC694F451}" type="presOf" srcId="{A14285DF-08CB-48D9-A896-2A78A09E2053}" destId="{997E5511-08CD-4FD6-8AD9-01F524125FFC}" srcOrd="0" destOrd="0" presId="urn:microsoft.com/office/officeart/2005/8/layout/hierarchy4"/>
    <dgm:cxn modelId="{493DB469-8165-4469-AAA1-C69622278100}" srcId="{7BAA53CD-26AB-4B60-8ED8-A0929EEECF63}" destId="{1632468B-7B4C-4A9E-9B95-E6E2B8BB8B80}" srcOrd="1" destOrd="0" parTransId="{F708C0AD-D752-4C34-AED8-19C788E91138}" sibTransId="{955C8848-8A50-45D0-9BFF-2500B3D08E8E}"/>
    <dgm:cxn modelId="{EB1A7880-F99B-449F-B7A0-CB13BA87E450}" type="presOf" srcId="{7BAA53CD-26AB-4B60-8ED8-A0929EEECF63}" destId="{DAB2B34C-5FC4-4DD1-A557-DC56939F0DCE}" srcOrd="0" destOrd="0" presId="urn:microsoft.com/office/officeart/2005/8/layout/hierarchy4"/>
    <dgm:cxn modelId="{C4DBF4E9-6929-4D41-8CAB-3CA1FC8348EF}" type="presOf" srcId="{1632468B-7B4C-4A9E-9B95-E6E2B8BB8B80}" destId="{DFC5C1B9-201F-45D1-98B3-266F11BADCA1}" srcOrd="0" destOrd="0" presId="urn:microsoft.com/office/officeart/2005/8/layout/hierarchy4"/>
    <dgm:cxn modelId="{0F773DEE-C587-4656-A4F9-A1839C9D26F4}" srcId="{7BAA53CD-26AB-4B60-8ED8-A0929EEECF63}" destId="{A14285DF-08CB-48D9-A896-2A78A09E2053}" srcOrd="2" destOrd="0" parTransId="{B8F1C536-D76F-4974-B0C9-5F66C1957906}" sibTransId="{FFAB6ABE-E00E-49EB-A5F4-B7A0B6BDC146}"/>
    <dgm:cxn modelId="{D0BD98E9-A1B2-4424-B08F-593EDDB25893}" type="presParOf" srcId="{DAB2B34C-5FC4-4DD1-A557-DC56939F0DCE}" destId="{C783BEE7-864E-4B04-9D2E-A8A3308F07EC}" srcOrd="0" destOrd="0" presId="urn:microsoft.com/office/officeart/2005/8/layout/hierarchy4"/>
    <dgm:cxn modelId="{EF37542E-1F21-4A09-B24C-1953EE4CB099}" type="presParOf" srcId="{C783BEE7-864E-4B04-9D2E-A8A3308F07EC}" destId="{F4E74EB3-F32E-4987-8CCA-04A8DAB89CA4}" srcOrd="0" destOrd="0" presId="urn:microsoft.com/office/officeart/2005/8/layout/hierarchy4"/>
    <dgm:cxn modelId="{DA05DE33-133D-436F-AF3B-3749C0B8D34E}" type="presParOf" srcId="{C783BEE7-864E-4B04-9D2E-A8A3308F07EC}" destId="{07C50BCD-B425-4C1D-9237-EEF015AC8C51}" srcOrd="1" destOrd="0" presId="urn:microsoft.com/office/officeart/2005/8/layout/hierarchy4"/>
    <dgm:cxn modelId="{3446DD86-B90E-48D5-910A-6AD93A52A007}" type="presParOf" srcId="{DAB2B34C-5FC4-4DD1-A557-DC56939F0DCE}" destId="{7052DDC0-231C-491B-8C67-9F6F35FDD2FE}" srcOrd="1" destOrd="0" presId="urn:microsoft.com/office/officeart/2005/8/layout/hierarchy4"/>
    <dgm:cxn modelId="{6CB055AF-DFB0-4885-85B0-329FBF1B4470}" type="presParOf" srcId="{DAB2B34C-5FC4-4DD1-A557-DC56939F0DCE}" destId="{38B0D356-D197-4401-A243-72DD32330D63}" srcOrd="2" destOrd="0" presId="urn:microsoft.com/office/officeart/2005/8/layout/hierarchy4"/>
    <dgm:cxn modelId="{3FAC6BF8-5384-40ED-AC96-F90DD83A6DF2}" type="presParOf" srcId="{38B0D356-D197-4401-A243-72DD32330D63}" destId="{DFC5C1B9-201F-45D1-98B3-266F11BADCA1}" srcOrd="0" destOrd="0" presId="urn:microsoft.com/office/officeart/2005/8/layout/hierarchy4"/>
    <dgm:cxn modelId="{C6BBDF9D-3822-4BBC-883E-4B79F838F0E1}" type="presParOf" srcId="{38B0D356-D197-4401-A243-72DD32330D63}" destId="{C001ABD7-CAD7-443C-9F35-E7240FBE79F2}" srcOrd="1" destOrd="0" presId="urn:microsoft.com/office/officeart/2005/8/layout/hierarchy4"/>
    <dgm:cxn modelId="{B95693D6-605C-4946-9CA4-CB11A8A49047}" type="presParOf" srcId="{DAB2B34C-5FC4-4DD1-A557-DC56939F0DCE}" destId="{B23C9D43-FB35-432F-BDBE-9A1C27CCEC1D}" srcOrd="3" destOrd="0" presId="urn:microsoft.com/office/officeart/2005/8/layout/hierarchy4"/>
    <dgm:cxn modelId="{A8CAB5E9-8092-459A-94B3-DDCD6CE4BB8D}" type="presParOf" srcId="{DAB2B34C-5FC4-4DD1-A557-DC56939F0DCE}" destId="{2C9B759C-1151-4BA3-AC4C-DF2988201AEF}" srcOrd="4" destOrd="0" presId="urn:microsoft.com/office/officeart/2005/8/layout/hierarchy4"/>
    <dgm:cxn modelId="{223EB5C4-8FA6-4042-8BCE-D16D928DCE9F}" type="presParOf" srcId="{2C9B759C-1151-4BA3-AC4C-DF2988201AEF}" destId="{997E5511-08CD-4FD6-8AD9-01F524125FFC}" srcOrd="0" destOrd="0" presId="urn:microsoft.com/office/officeart/2005/8/layout/hierarchy4"/>
    <dgm:cxn modelId="{552C93C0-23DE-4777-B31E-E49C63038F91}" type="presParOf" srcId="{2C9B759C-1151-4BA3-AC4C-DF2988201AEF}" destId="{051193A3-A05E-4112-A1B6-E42B0940ACD9}" srcOrd="1" destOrd="0" presId="urn:microsoft.com/office/officeart/2005/8/layout/hierarchy4"/>
    <dgm:cxn modelId="{C0CE0E44-9344-48EB-A833-A24E30E5F5DD}" type="presParOf" srcId="{DAB2B34C-5FC4-4DD1-A557-DC56939F0DCE}" destId="{534F38FE-61F5-4038-964F-74FB9BA01B20}" srcOrd="5" destOrd="0" presId="urn:microsoft.com/office/officeart/2005/8/layout/hierarchy4"/>
    <dgm:cxn modelId="{D4B1D2AB-20DF-47A9-8A78-88457893027B}" type="presParOf" srcId="{DAB2B34C-5FC4-4DD1-A557-DC56939F0DCE}" destId="{22BAFBB9-AA76-49C4-BC94-2FA1F195CBEE}" srcOrd="6" destOrd="0" presId="urn:microsoft.com/office/officeart/2005/8/layout/hierarchy4"/>
    <dgm:cxn modelId="{5FAE34A2-1CF0-4C9F-93B8-3EEFDFEDEF75}" type="presParOf" srcId="{22BAFBB9-AA76-49C4-BC94-2FA1F195CBEE}" destId="{196D2F88-AB5E-4093-839C-71B6D35C489C}" srcOrd="0" destOrd="0" presId="urn:microsoft.com/office/officeart/2005/8/layout/hierarchy4"/>
    <dgm:cxn modelId="{CA02D91B-447F-452F-8C7B-2C8FD652E75C}" type="presParOf" srcId="{22BAFBB9-AA76-49C4-BC94-2FA1F195CBEE}" destId="{764ACA33-C0ED-41F2-97A3-5E92660749D8}"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EB4B3E-3ADF-488D-898C-BB64E3E0013D}"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124792D0-CD10-4618-B122-6FE12748B803}">
      <dgm:prSet/>
      <dgm:spPr/>
      <dgm:t>
        <a:bodyPr/>
        <a:lstStyle/>
        <a:p>
          <a:r>
            <a:rPr lang="en-US" b="0" i="0" dirty="0"/>
            <a:t>App component as the main functional component</a:t>
          </a:r>
          <a:endParaRPr lang="en-US" dirty="0"/>
        </a:p>
      </dgm:t>
    </dgm:pt>
    <dgm:pt modelId="{761D1800-4B57-4552-A8EC-8D80E29DAED3}" type="parTrans" cxnId="{0B82B9C3-2EB7-467E-AD26-3C05F5B939A7}">
      <dgm:prSet/>
      <dgm:spPr/>
      <dgm:t>
        <a:bodyPr/>
        <a:lstStyle/>
        <a:p>
          <a:endParaRPr lang="en-US"/>
        </a:p>
      </dgm:t>
    </dgm:pt>
    <dgm:pt modelId="{5EE400C7-DA7E-4D53-9418-2FDFB6C8A534}" type="sibTrans" cxnId="{0B82B9C3-2EB7-467E-AD26-3C05F5B939A7}">
      <dgm:prSet/>
      <dgm:spPr/>
      <dgm:t>
        <a:bodyPr/>
        <a:lstStyle/>
        <a:p>
          <a:endParaRPr lang="en-US"/>
        </a:p>
      </dgm:t>
    </dgm:pt>
    <dgm:pt modelId="{318A393F-6B87-4B8E-85FA-72FFC47446BE}">
      <dgm:prSet/>
      <dgm:spPr/>
      <dgm:t>
        <a:bodyPr/>
        <a:lstStyle/>
        <a:p>
          <a:r>
            <a:rPr lang="en-US" b="0" i="0" dirty="0" err="1"/>
            <a:t>useState</a:t>
          </a:r>
          <a:r>
            <a:rPr lang="en-US" b="0" i="0" dirty="0"/>
            <a:t>() for managing state variables (query and weather)</a:t>
          </a:r>
          <a:endParaRPr lang="en-US" dirty="0"/>
        </a:p>
      </dgm:t>
    </dgm:pt>
    <dgm:pt modelId="{889CF80C-D996-4384-975D-4E451FD21066}" type="parTrans" cxnId="{41805513-6537-4FF3-B9E1-6EC42AC1650E}">
      <dgm:prSet/>
      <dgm:spPr/>
      <dgm:t>
        <a:bodyPr/>
        <a:lstStyle/>
        <a:p>
          <a:endParaRPr lang="en-US"/>
        </a:p>
      </dgm:t>
    </dgm:pt>
    <dgm:pt modelId="{B9A42718-CC06-404C-9A70-390BEAAB9AA7}" type="sibTrans" cxnId="{41805513-6537-4FF3-B9E1-6EC42AC1650E}">
      <dgm:prSet/>
      <dgm:spPr/>
      <dgm:t>
        <a:bodyPr/>
        <a:lstStyle/>
        <a:p>
          <a:endParaRPr lang="en-US"/>
        </a:p>
      </dgm:t>
    </dgm:pt>
    <dgm:pt modelId="{B4D0B3CC-9D83-4C40-9509-1683B936BC5D}">
      <dgm:prSet/>
      <dgm:spPr/>
      <dgm:t>
        <a:bodyPr/>
        <a:lstStyle/>
        <a:p>
          <a:r>
            <a:rPr lang="en-US" b="0" i="0" dirty="0" err="1"/>
            <a:t>fetchWeather</a:t>
          </a:r>
          <a:r>
            <a:rPr lang="en-US" b="0" i="0" dirty="0"/>
            <a:t>() function for making API requests</a:t>
          </a:r>
          <a:endParaRPr lang="en-US" dirty="0"/>
        </a:p>
      </dgm:t>
    </dgm:pt>
    <dgm:pt modelId="{AB3E1AA3-A991-44F0-8853-AAE57DCF6155}" type="parTrans" cxnId="{CEAEC03F-8CE1-49F1-A61F-9FFB256A7DFF}">
      <dgm:prSet/>
      <dgm:spPr/>
      <dgm:t>
        <a:bodyPr/>
        <a:lstStyle/>
        <a:p>
          <a:endParaRPr lang="en-US"/>
        </a:p>
      </dgm:t>
    </dgm:pt>
    <dgm:pt modelId="{0D7771A6-F33D-4F7E-99A0-5572C17A4454}" type="sibTrans" cxnId="{CEAEC03F-8CE1-49F1-A61F-9FFB256A7DFF}">
      <dgm:prSet/>
      <dgm:spPr/>
      <dgm:t>
        <a:bodyPr/>
        <a:lstStyle/>
        <a:p>
          <a:endParaRPr lang="en-US"/>
        </a:p>
      </dgm:t>
    </dgm:pt>
    <dgm:pt modelId="{979A145E-8BF9-490B-A3C8-2C43F36288A3}">
      <dgm:prSet/>
      <dgm:spPr/>
      <dgm:t>
        <a:bodyPr/>
        <a:lstStyle/>
        <a:p>
          <a:r>
            <a:rPr lang="en-US" b="0" i="0" dirty="0"/>
            <a:t>Responsive CSS styling for better user experience on different devices</a:t>
          </a:r>
          <a:endParaRPr lang="en-US" dirty="0"/>
        </a:p>
      </dgm:t>
    </dgm:pt>
    <dgm:pt modelId="{812AF92D-1581-4986-B44A-42149FA8484A}" type="parTrans" cxnId="{14E0E198-911C-40FB-ABA8-62D7BF7C9487}">
      <dgm:prSet/>
      <dgm:spPr/>
      <dgm:t>
        <a:bodyPr/>
        <a:lstStyle/>
        <a:p>
          <a:endParaRPr lang="en-US"/>
        </a:p>
      </dgm:t>
    </dgm:pt>
    <dgm:pt modelId="{ECAD6FE0-AAB4-4E2B-878F-CE72CEB76BFB}" type="sibTrans" cxnId="{14E0E198-911C-40FB-ABA8-62D7BF7C9487}">
      <dgm:prSet/>
      <dgm:spPr/>
      <dgm:t>
        <a:bodyPr/>
        <a:lstStyle/>
        <a:p>
          <a:endParaRPr lang="en-US"/>
        </a:p>
      </dgm:t>
    </dgm:pt>
    <dgm:pt modelId="{D47ACC4E-FBC7-46CE-9B70-63157E2066F4}">
      <dgm:prSet/>
      <dgm:spPr/>
      <dgm:t>
        <a:bodyPr/>
        <a:lstStyle/>
        <a:p>
          <a:r>
            <a:rPr lang="en-US" b="0" i="0" dirty="0"/>
            <a:t>Proper use of React components and hooks for better code organization</a:t>
          </a:r>
          <a:endParaRPr lang="en-US" dirty="0"/>
        </a:p>
      </dgm:t>
    </dgm:pt>
    <dgm:pt modelId="{07B4C50A-7598-472C-83F7-838A8A0D74B2}" type="parTrans" cxnId="{2E55381D-BB09-49FA-B94A-596775AABC0F}">
      <dgm:prSet/>
      <dgm:spPr/>
      <dgm:t>
        <a:bodyPr/>
        <a:lstStyle/>
        <a:p>
          <a:endParaRPr lang="en-US"/>
        </a:p>
      </dgm:t>
    </dgm:pt>
    <dgm:pt modelId="{8FBECADE-0CF2-4EB7-817A-E9CAF9D0C273}" type="sibTrans" cxnId="{2E55381D-BB09-49FA-B94A-596775AABC0F}">
      <dgm:prSet/>
      <dgm:spPr/>
      <dgm:t>
        <a:bodyPr/>
        <a:lstStyle/>
        <a:p>
          <a:endParaRPr lang="en-US"/>
        </a:p>
      </dgm:t>
    </dgm:pt>
    <dgm:pt modelId="{D589F660-EA9C-400B-BF7E-609BADCC7C53}" type="pres">
      <dgm:prSet presAssocID="{ADEB4B3E-3ADF-488D-898C-BB64E3E0013D}" presName="outerComposite" presStyleCnt="0">
        <dgm:presLayoutVars>
          <dgm:chMax val="5"/>
          <dgm:dir/>
          <dgm:resizeHandles val="exact"/>
        </dgm:presLayoutVars>
      </dgm:prSet>
      <dgm:spPr/>
    </dgm:pt>
    <dgm:pt modelId="{A6231379-E8E3-44E5-ACA8-827256A5115C}" type="pres">
      <dgm:prSet presAssocID="{ADEB4B3E-3ADF-488D-898C-BB64E3E0013D}" presName="dummyMaxCanvas" presStyleCnt="0">
        <dgm:presLayoutVars/>
      </dgm:prSet>
      <dgm:spPr/>
    </dgm:pt>
    <dgm:pt modelId="{7138C357-216C-4873-9021-61EE9D6844BA}" type="pres">
      <dgm:prSet presAssocID="{ADEB4B3E-3ADF-488D-898C-BB64E3E0013D}" presName="FiveNodes_1" presStyleLbl="node1" presStyleIdx="0" presStyleCnt="5">
        <dgm:presLayoutVars>
          <dgm:bulletEnabled val="1"/>
        </dgm:presLayoutVars>
      </dgm:prSet>
      <dgm:spPr/>
    </dgm:pt>
    <dgm:pt modelId="{3EE2C539-6AB1-4107-A85D-67F5F3764C2A}" type="pres">
      <dgm:prSet presAssocID="{ADEB4B3E-3ADF-488D-898C-BB64E3E0013D}" presName="FiveNodes_2" presStyleLbl="node1" presStyleIdx="1" presStyleCnt="5">
        <dgm:presLayoutVars>
          <dgm:bulletEnabled val="1"/>
        </dgm:presLayoutVars>
      </dgm:prSet>
      <dgm:spPr/>
    </dgm:pt>
    <dgm:pt modelId="{F040E364-17C8-4251-A6AC-2AA6DDDD8733}" type="pres">
      <dgm:prSet presAssocID="{ADEB4B3E-3ADF-488D-898C-BB64E3E0013D}" presName="FiveNodes_3" presStyleLbl="node1" presStyleIdx="2" presStyleCnt="5">
        <dgm:presLayoutVars>
          <dgm:bulletEnabled val="1"/>
        </dgm:presLayoutVars>
      </dgm:prSet>
      <dgm:spPr/>
    </dgm:pt>
    <dgm:pt modelId="{31438DBF-4521-47AD-AB85-D0D23EF343B7}" type="pres">
      <dgm:prSet presAssocID="{ADEB4B3E-3ADF-488D-898C-BB64E3E0013D}" presName="FiveNodes_4" presStyleLbl="node1" presStyleIdx="3" presStyleCnt="5">
        <dgm:presLayoutVars>
          <dgm:bulletEnabled val="1"/>
        </dgm:presLayoutVars>
      </dgm:prSet>
      <dgm:spPr/>
    </dgm:pt>
    <dgm:pt modelId="{1DE64B20-762C-4ADD-B961-F7133578E7B5}" type="pres">
      <dgm:prSet presAssocID="{ADEB4B3E-3ADF-488D-898C-BB64E3E0013D}" presName="FiveNodes_5" presStyleLbl="node1" presStyleIdx="4" presStyleCnt="5">
        <dgm:presLayoutVars>
          <dgm:bulletEnabled val="1"/>
        </dgm:presLayoutVars>
      </dgm:prSet>
      <dgm:spPr/>
    </dgm:pt>
    <dgm:pt modelId="{338F4EA8-4B41-48D3-AC69-D9DB50E82886}" type="pres">
      <dgm:prSet presAssocID="{ADEB4B3E-3ADF-488D-898C-BB64E3E0013D}" presName="FiveConn_1-2" presStyleLbl="fgAccFollowNode1" presStyleIdx="0" presStyleCnt="4">
        <dgm:presLayoutVars>
          <dgm:bulletEnabled val="1"/>
        </dgm:presLayoutVars>
      </dgm:prSet>
      <dgm:spPr/>
    </dgm:pt>
    <dgm:pt modelId="{0367B131-31B5-4E00-818D-518B34E2EC0D}" type="pres">
      <dgm:prSet presAssocID="{ADEB4B3E-3ADF-488D-898C-BB64E3E0013D}" presName="FiveConn_2-3" presStyleLbl="fgAccFollowNode1" presStyleIdx="1" presStyleCnt="4">
        <dgm:presLayoutVars>
          <dgm:bulletEnabled val="1"/>
        </dgm:presLayoutVars>
      </dgm:prSet>
      <dgm:spPr/>
    </dgm:pt>
    <dgm:pt modelId="{DC5A976B-CA36-435C-8DFD-2A536C74C832}" type="pres">
      <dgm:prSet presAssocID="{ADEB4B3E-3ADF-488D-898C-BB64E3E0013D}" presName="FiveConn_3-4" presStyleLbl="fgAccFollowNode1" presStyleIdx="2" presStyleCnt="4">
        <dgm:presLayoutVars>
          <dgm:bulletEnabled val="1"/>
        </dgm:presLayoutVars>
      </dgm:prSet>
      <dgm:spPr/>
    </dgm:pt>
    <dgm:pt modelId="{DE51CC92-229D-42C9-9E2B-3154A7C1BF04}" type="pres">
      <dgm:prSet presAssocID="{ADEB4B3E-3ADF-488D-898C-BB64E3E0013D}" presName="FiveConn_4-5" presStyleLbl="fgAccFollowNode1" presStyleIdx="3" presStyleCnt="4">
        <dgm:presLayoutVars>
          <dgm:bulletEnabled val="1"/>
        </dgm:presLayoutVars>
      </dgm:prSet>
      <dgm:spPr/>
    </dgm:pt>
    <dgm:pt modelId="{DB6F0FA0-3931-472B-BC54-E0A6E915411B}" type="pres">
      <dgm:prSet presAssocID="{ADEB4B3E-3ADF-488D-898C-BB64E3E0013D}" presName="FiveNodes_1_text" presStyleLbl="node1" presStyleIdx="4" presStyleCnt="5">
        <dgm:presLayoutVars>
          <dgm:bulletEnabled val="1"/>
        </dgm:presLayoutVars>
      </dgm:prSet>
      <dgm:spPr/>
    </dgm:pt>
    <dgm:pt modelId="{B348AC0E-1F69-42BC-97DF-2604B92FF2DE}" type="pres">
      <dgm:prSet presAssocID="{ADEB4B3E-3ADF-488D-898C-BB64E3E0013D}" presName="FiveNodes_2_text" presStyleLbl="node1" presStyleIdx="4" presStyleCnt="5">
        <dgm:presLayoutVars>
          <dgm:bulletEnabled val="1"/>
        </dgm:presLayoutVars>
      </dgm:prSet>
      <dgm:spPr/>
    </dgm:pt>
    <dgm:pt modelId="{7CCC03A9-F6C1-4378-ADDE-08A3822DF40E}" type="pres">
      <dgm:prSet presAssocID="{ADEB4B3E-3ADF-488D-898C-BB64E3E0013D}" presName="FiveNodes_3_text" presStyleLbl="node1" presStyleIdx="4" presStyleCnt="5">
        <dgm:presLayoutVars>
          <dgm:bulletEnabled val="1"/>
        </dgm:presLayoutVars>
      </dgm:prSet>
      <dgm:spPr/>
    </dgm:pt>
    <dgm:pt modelId="{C638034C-3E9F-4F4C-A625-0A1432B83B6B}" type="pres">
      <dgm:prSet presAssocID="{ADEB4B3E-3ADF-488D-898C-BB64E3E0013D}" presName="FiveNodes_4_text" presStyleLbl="node1" presStyleIdx="4" presStyleCnt="5">
        <dgm:presLayoutVars>
          <dgm:bulletEnabled val="1"/>
        </dgm:presLayoutVars>
      </dgm:prSet>
      <dgm:spPr/>
    </dgm:pt>
    <dgm:pt modelId="{36B63818-C1E0-494F-92F0-D477ED7023D6}" type="pres">
      <dgm:prSet presAssocID="{ADEB4B3E-3ADF-488D-898C-BB64E3E0013D}" presName="FiveNodes_5_text" presStyleLbl="node1" presStyleIdx="4" presStyleCnt="5">
        <dgm:presLayoutVars>
          <dgm:bulletEnabled val="1"/>
        </dgm:presLayoutVars>
      </dgm:prSet>
      <dgm:spPr/>
    </dgm:pt>
  </dgm:ptLst>
  <dgm:cxnLst>
    <dgm:cxn modelId="{41805513-6537-4FF3-B9E1-6EC42AC1650E}" srcId="{ADEB4B3E-3ADF-488D-898C-BB64E3E0013D}" destId="{318A393F-6B87-4B8E-85FA-72FFC47446BE}" srcOrd="1" destOrd="0" parTransId="{889CF80C-D996-4384-975D-4E451FD21066}" sibTransId="{B9A42718-CC06-404C-9A70-390BEAAB9AA7}"/>
    <dgm:cxn modelId="{2E55381D-BB09-49FA-B94A-596775AABC0F}" srcId="{ADEB4B3E-3ADF-488D-898C-BB64E3E0013D}" destId="{D47ACC4E-FBC7-46CE-9B70-63157E2066F4}" srcOrd="4" destOrd="0" parTransId="{07B4C50A-7598-472C-83F7-838A8A0D74B2}" sibTransId="{8FBECADE-0CF2-4EB7-817A-E9CAF9D0C273}"/>
    <dgm:cxn modelId="{7F496F2C-29AF-4DBF-9900-B1BBE2D32869}" type="presOf" srcId="{D47ACC4E-FBC7-46CE-9B70-63157E2066F4}" destId="{1DE64B20-762C-4ADD-B961-F7133578E7B5}" srcOrd="0" destOrd="0" presId="urn:microsoft.com/office/officeart/2005/8/layout/vProcess5"/>
    <dgm:cxn modelId="{CEAEC03F-8CE1-49F1-A61F-9FFB256A7DFF}" srcId="{ADEB4B3E-3ADF-488D-898C-BB64E3E0013D}" destId="{B4D0B3CC-9D83-4C40-9509-1683B936BC5D}" srcOrd="2" destOrd="0" parTransId="{AB3E1AA3-A991-44F0-8853-AAE57DCF6155}" sibTransId="{0D7771A6-F33D-4F7E-99A0-5572C17A4454}"/>
    <dgm:cxn modelId="{B379F341-3CB2-48DF-9887-D07FB60F0475}" type="presOf" srcId="{B4D0B3CC-9D83-4C40-9509-1683B936BC5D}" destId="{F040E364-17C8-4251-A6AC-2AA6DDDD8733}" srcOrd="0" destOrd="0" presId="urn:microsoft.com/office/officeart/2005/8/layout/vProcess5"/>
    <dgm:cxn modelId="{652AE572-7593-4FFB-85D1-E5315918ECF5}" type="presOf" srcId="{D47ACC4E-FBC7-46CE-9B70-63157E2066F4}" destId="{36B63818-C1E0-494F-92F0-D477ED7023D6}" srcOrd="1" destOrd="0" presId="urn:microsoft.com/office/officeart/2005/8/layout/vProcess5"/>
    <dgm:cxn modelId="{7DCAE37D-AE0F-40EA-84E8-9950BF152AF3}" type="presOf" srcId="{ECAD6FE0-AAB4-4E2B-878F-CE72CEB76BFB}" destId="{DE51CC92-229D-42C9-9E2B-3154A7C1BF04}" srcOrd="0" destOrd="0" presId="urn:microsoft.com/office/officeart/2005/8/layout/vProcess5"/>
    <dgm:cxn modelId="{8F426280-2E90-40F1-9CBB-E132620C0505}" type="presOf" srcId="{318A393F-6B87-4B8E-85FA-72FFC47446BE}" destId="{3EE2C539-6AB1-4107-A85D-67F5F3764C2A}" srcOrd="0" destOrd="0" presId="urn:microsoft.com/office/officeart/2005/8/layout/vProcess5"/>
    <dgm:cxn modelId="{14E0E198-911C-40FB-ABA8-62D7BF7C9487}" srcId="{ADEB4B3E-3ADF-488D-898C-BB64E3E0013D}" destId="{979A145E-8BF9-490B-A3C8-2C43F36288A3}" srcOrd="3" destOrd="0" parTransId="{812AF92D-1581-4986-B44A-42149FA8484A}" sibTransId="{ECAD6FE0-AAB4-4E2B-878F-CE72CEB76BFB}"/>
    <dgm:cxn modelId="{6130A09B-BF7B-4DD6-8384-84261822AE32}" type="presOf" srcId="{B4D0B3CC-9D83-4C40-9509-1683B936BC5D}" destId="{7CCC03A9-F6C1-4378-ADDE-08A3822DF40E}" srcOrd="1" destOrd="0" presId="urn:microsoft.com/office/officeart/2005/8/layout/vProcess5"/>
    <dgm:cxn modelId="{6D7825A3-F956-455E-9CF1-D70A7C85F658}" type="presOf" srcId="{5EE400C7-DA7E-4D53-9418-2FDFB6C8A534}" destId="{338F4EA8-4B41-48D3-AC69-D9DB50E82886}" srcOrd="0" destOrd="0" presId="urn:microsoft.com/office/officeart/2005/8/layout/vProcess5"/>
    <dgm:cxn modelId="{362AD1A9-721D-4085-B5EC-977771676972}" type="presOf" srcId="{124792D0-CD10-4618-B122-6FE12748B803}" destId="{DB6F0FA0-3931-472B-BC54-E0A6E915411B}" srcOrd="1" destOrd="0" presId="urn:microsoft.com/office/officeart/2005/8/layout/vProcess5"/>
    <dgm:cxn modelId="{81EEC6AB-B169-497B-84F2-B25AE55CE4CA}" type="presOf" srcId="{ADEB4B3E-3ADF-488D-898C-BB64E3E0013D}" destId="{D589F660-EA9C-400B-BF7E-609BADCC7C53}" srcOrd="0" destOrd="0" presId="urn:microsoft.com/office/officeart/2005/8/layout/vProcess5"/>
    <dgm:cxn modelId="{66B8AAB2-6982-4DA4-89D9-5B7B9229FDE0}" type="presOf" srcId="{0D7771A6-F33D-4F7E-99A0-5572C17A4454}" destId="{DC5A976B-CA36-435C-8DFD-2A536C74C832}" srcOrd="0" destOrd="0" presId="urn:microsoft.com/office/officeart/2005/8/layout/vProcess5"/>
    <dgm:cxn modelId="{21550DB4-2ABD-4066-8AF6-6EC477E78505}" type="presOf" srcId="{318A393F-6B87-4B8E-85FA-72FFC47446BE}" destId="{B348AC0E-1F69-42BC-97DF-2604B92FF2DE}" srcOrd="1" destOrd="0" presId="urn:microsoft.com/office/officeart/2005/8/layout/vProcess5"/>
    <dgm:cxn modelId="{61A968B5-ADB3-4793-9A0B-72D2B52353FD}" type="presOf" srcId="{B9A42718-CC06-404C-9A70-390BEAAB9AA7}" destId="{0367B131-31B5-4E00-818D-518B34E2EC0D}" srcOrd="0" destOrd="0" presId="urn:microsoft.com/office/officeart/2005/8/layout/vProcess5"/>
    <dgm:cxn modelId="{0B82B9C3-2EB7-467E-AD26-3C05F5B939A7}" srcId="{ADEB4B3E-3ADF-488D-898C-BB64E3E0013D}" destId="{124792D0-CD10-4618-B122-6FE12748B803}" srcOrd="0" destOrd="0" parTransId="{761D1800-4B57-4552-A8EC-8D80E29DAED3}" sibTransId="{5EE400C7-DA7E-4D53-9418-2FDFB6C8A534}"/>
    <dgm:cxn modelId="{8F6C26E3-0BF8-4BFF-A1B5-E7E4F36C9633}" type="presOf" srcId="{124792D0-CD10-4618-B122-6FE12748B803}" destId="{7138C357-216C-4873-9021-61EE9D6844BA}" srcOrd="0" destOrd="0" presId="urn:microsoft.com/office/officeart/2005/8/layout/vProcess5"/>
    <dgm:cxn modelId="{9E742EE7-0B8D-4556-B413-64388901D200}" type="presOf" srcId="{979A145E-8BF9-490B-A3C8-2C43F36288A3}" destId="{31438DBF-4521-47AD-AB85-D0D23EF343B7}" srcOrd="0" destOrd="0" presId="urn:microsoft.com/office/officeart/2005/8/layout/vProcess5"/>
    <dgm:cxn modelId="{62B881EC-C5D6-4178-BDFF-EFA7D87703BD}" type="presOf" srcId="{979A145E-8BF9-490B-A3C8-2C43F36288A3}" destId="{C638034C-3E9F-4F4C-A625-0A1432B83B6B}" srcOrd="1" destOrd="0" presId="urn:microsoft.com/office/officeart/2005/8/layout/vProcess5"/>
    <dgm:cxn modelId="{97374E5F-BBE7-460B-A0C2-B940EE114A52}" type="presParOf" srcId="{D589F660-EA9C-400B-BF7E-609BADCC7C53}" destId="{A6231379-E8E3-44E5-ACA8-827256A5115C}" srcOrd="0" destOrd="0" presId="urn:microsoft.com/office/officeart/2005/8/layout/vProcess5"/>
    <dgm:cxn modelId="{8C084F61-9E32-4C8B-AA8B-BBD4C2459644}" type="presParOf" srcId="{D589F660-EA9C-400B-BF7E-609BADCC7C53}" destId="{7138C357-216C-4873-9021-61EE9D6844BA}" srcOrd="1" destOrd="0" presId="urn:microsoft.com/office/officeart/2005/8/layout/vProcess5"/>
    <dgm:cxn modelId="{50643008-AB0E-4E0A-B2F7-053481BC61A2}" type="presParOf" srcId="{D589F660-EA9C-400B-BF7E-609BADCC7C53}" destId="{3EE2C539-6AB1-4107-A85D-67F5F3764C2A}" srcOrd="2" destOrd="0" presId="urn:microsoft.com/office/officeart/2005/8/layout/vProcess5"/>
    <dgm:cxn modelId="{BD0E732D-4FF2-4F8B-BA00-DB1A56C5E884}" type="presParOf" srcId="{D589F660-EA9C-400B-BF7E-609BADCC7C53}" destId="{F040E364-17C8-4251-A6AC-2AA6DDDD8733}" srcOrd="3" destOrd="0" presId="urn:microsoft.com/office/officeart/2005/8/layout/vProcess5"/>
    <dgm:cxn modelId="{BF78A4E4-D92D-4AA3-968D-75F52BBC74D2}" type="presParOf" srcId="{D589F660-EA9C-400B-BF7E-609BADCC7C53}" destId="{31438DBF-4521-47AD-AB85-D0D23EF343B7}" srcOrd="4" destOrd="0" presId="urn:microsoft.com/office/officeart/2005/8/layout/vProcess5"/>
    <dgm:cxn modelId="{1CAE1318-A107-4D28-B6C0-72DAC31E94AD}" type="presParOf" srcId="{D589F660-EA9C-400B-BF7E-609BADCC7C53}" destId="{1DE64B20-762C-4ADD-B961-F7133578E7B5}" srcOrd="5" destOrd="0" presId="urn:microsoft.com/office/officeart/2005/8/layout/vProcess5"/>
    <dgm:cxn modelId="{45C71D3C-DD7E-4C45-86CD-82FEE3CE423F}" type="presParOf" srcId="{D589F660-EA9C-400B-BF7E-609BADCC7C53}" destId="{338F4EA8-4B41-48D3-AC69-D9DB50E82886}" srcOrd="6" destOrd="0" presId="urn:microsoft.com/office/officeart/2005/8/layout/vProcess5"/>
    <dgm:cxn modelId="{69A8A246-62BF-4424-BF88-18DFE2CA5999}" type="presParOf" srcId="{D589F660-EA9C-400B-BF7E-609BADCC7C53}" destId="{0367B131-31B5-4E00-818D-518B34E2EC0D}" srcOrd="7" destOrd="0" presId="urn:microsoft.com/office/officeart/2005/8/layout/vProcess5"/>
    <dgm:cxn modelId="{C3846D58-8C50-4A87-81EE-DD321D966537}" type="presParOf" srcId="{D589F660-EA9C-400B-BF7E-609BADCC7C53}" destId="{DC5A976B-CA36-435C-8DFD-2A536C74C832}" srcOrd="8" destOrd="0" presId="urn:microsoft.com/office/officeart/2005/8/layout/vProcess5"/>
    <dgm:cxn modelId="{39DE3E13-D0FC-4E60-B873-C32D5F5FDAC4}" type="presParOf" srcId="{D589F660-EA9C-400B-BF7E-609BADCC7C53}" destId="{DE51CC92-229D-42C9-9E2B-3154A7C1BF04}" srcOrd="9" destOrd="0" presId="urn:microsoft.com/office/officeart/2005/8/layout/vProcess5"/>
    <dgm:cxn modelId="{4CB34195-E713-4C7C-BC6B-C930BCA82994}" type="presParOf" srcId="{D589F660-EA9C-400B-BF7E-609BADCC7C53}" destId="{DB6F0FA0-3931-472B-BC54-E0A6E915411B}" srcOrd="10" destOrd="0" presId="urn:microsoft.com/office/officeart/2005/8/layout/vProcess5"/>
    <dgm:cxn modelId="{31F20AC5-E12E-4AAB-8D74-363991790761}" type="presParOf" srcId="{D589F660-EA9C-400B-BF7E-609BADCC7C53}" destId="{B348AC0E-1F69-42BC-97DF-2604B92FF2DE}" srcOrd="11" destOrd="0" presId="urn:microsoft.com/office/officeart/2005/8/layout/vProcess5"/>
    <dgm:cxn modelId="{CF5A327F-6E14-4DE8-A735-58F71FC40C67}" type="presParOf" srcId="{D589F660-EA9C-400B-BF7E-609BADCC7C53}" destId="{7CCC03A9-F6C1-4378-ADDE-08A3822DF40E}" srcOrd="12" destOrd="0" presId="urn:microsoft.com/office/officeart/2005/8/layout/vProcess5"/>
    <dgm:cxn modelId="{A62FC11E-940C-475B-8F8D-3CD39E4C4C56}" type="presParOf" srcId="{D589F660-EA9C-400B-BF7E-609BADCC7C53}" destId="{C638034C-3E9F-4F4C-A625-0A1432B83B6B}" srcOrd="13" destOrd="0" presId="urn:microsoft.com/office/officeart/2005/8/layout/vProcess5"/>
    <dgm:cxn modelId="{795A360C-7C73-44E8-B8EC-2E9E0F8F434B}" type="presParOf" srcId="{D589F660-EA9C-400B-BF7E-609BADCC7C53}" destId="{36B63818-C1E0-494F-92F0-D477ED7023D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771F3-3F80-48A1-A9AF-3BFD15561FA7}">
      <dsp:nvSpPr>
        <dsp:cNvPr id="0" name=""/>
        <dsp:cNvSpPr/>
      </dsp:nvSpPr>
      <dsp:spPr>
        <a:xfrm>
          <a:off x="5527" y="559112"/>
          <a:ext cx="1097489" cy="10974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92CF74-BC91-4082-8C59-E460CEA0F861}">
      <dsp:nvSpPr>
        <dsp:cNvPr id="0" name=""/>
        <dsp:cNvSpPr/>
      </dsp:nvSpPr>
      <dsp:spPr>
        <a:xfrm>
          <a:off x="5527" y="1787434"/>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b="0" i="0" kern="1200" dirty="0"/>
            <a:t>Search for weather by city name</a:t>
          </a:r>
          <a:endParaRPr lang="en-US" sz="1600" kern="1200" dirty="0"/>
        </a:p>
      </dsp:txBody>
      <dsp:txXfrm>
        <a:off x="5527" y="1787434"/>
        <a:ext cx="3135684" cy="470352"/>
      </dsp:txXfrm>
    </dsp:sp>
    <dsp:sp modelId="{25439C8D-CCD8-462A-AADB-4B9AA1320DF1}">
      <dsp:nvSpPr>
        <dsp:cNvPr id="0" name=""/>
        <dsp:cNvSpPr/>
      </dsp:nvSpPr>
      <dsp:spPr>
        <a:xfrm>
          <a:off x="5527" y="2318639"/>
          <a:ext cx="3135684" cy="1283085"/>
        </a:xfrm>
        <a:prstGeom prst="rect">
          <a:avLst/>
        </a:prstGeom>
        <a:noFill/>
        <a:ln>
          <a:noFill/>
        </a:ln>
        <a:effectLst/>
      </dsp:spPr>
      <dsp:style>
        <a:lnRef idx="0">
          <a:scrgbClr r="0" g="0" b="0"/>
        </a:lnRef>
        <a:fillRef idx="0">
          <a:scrgbClr r="0" g="0" b="0"/>
        </a:fillRef>
        <a:effectRef idx="0">
          <a:scrgbClr r="0" g="0" b="0"/>
        </a:effectRef>
        <a:fontRef idx="minor"/>
      </dsp:style>
    </dsp:sp>
    <dsp:sp modelId="{318A3FEB-98F6-4F48-8041-C4F013425017}">
      <dsp:nvSpPr>
        <dsp:cNvPr id="0" name=""/>
        <dsp:cNvSpPr/>
      </dsp:nvSpPr>
      <dsp:spPr>
        <a:xfrm>
          <a:off x="3689957" y="559112"/>
          <a:ext cx="1097489" cy="10974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848582-6E79-4E6B-9196-D3BDF95B37D3}">
      <dsp:nvSpPr>
        <dsp:cNvPr id="0" name=""/>
        <dsp:cNvSpPr/>
      </dsp:nvSpPr>
      <dsp:spPr>
        <a:xfrm>
          <a:off x="3689957" y="1787434"/>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b="0" i="0" kern="1200"/>
            <a:t>Display current weather conditions, including:</a:t>
          </a:r>
          <a:endParaRPr lang="en-US" sz="1600" kern="1200"/>
        </a:p>
      </dsp:txBody>
      <dsp:txXfrm>
        <a:off x="3689957" y="1787434"/>
        <a:ext cx="3135684" cy="470352"/>
      </dsp:txXfrm>
    </dsp:sp>
    <dsp:sp modelId="{42B6FEEC-7004-4FD7-B986-50FB162AB74E}">
      <dsp:nvSpPr>
        <dsp:cNvPr id="0" name=""/>
        <dsp:cNvSpPr/>
      </dsp:nvSpPr>
      <dsp:spPr>
        <a:xfrm>
          <a:off x="3689957" y="2318639"/>
          <a:ext cx="3135684" cy="1283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kern="1200" dirty="0"/>
            <a:t>Temperature (with feels-like, minimum, and maximum values)</a:t>
          </a:r>
          <a:endParaRPr lang="en-US" sz="1200" kern="1200" dirty="0"/>
        </a:p>
        <a:p>
          <a:pPr marL="0" lvl="0" indent="0" algn="l" defTabSz="533400">
            <a:lnSpc>
              <a:spcPct val="90000"/>
            </a:lnSpc>
            <a:spcBef>
              <a:spcPct val="0"/>
            </a:spcBef>
            <a:spcAft>
              <a:spcPct val="35000"/>
            </a:spcAft>
            <a:buNone/>
          </a:pPr>
          <a:r>
            <a:rPr lang="en-US" sz="1200" b="0" i="0" kern="1200" dirty="0"/>
            <a:t>Weather description and icon</a:t>
          </a:r>
          <a:endParaRPr lang="en-US" sz="1200" kern="1200" dirty="0"/>
        </a:p>
        <a:p>
          <a:pPr marL="0" lvl="0" indent="0" algn="l" defTabSz="533400">
            <a:lnSpc>
              <a:spcPct val="90000"/>
            </a:lnSpc>
            <a:spcBef>
              <a:spcPct val="0"/>
            </a:spcBef>
            <a:spcAft>
              <a:spcPct val="35000"/>
            </a:spcAft>
            <a:buNone/>
          </a:pPr>
          <a:r>
            <a:rPr lang="en-US" sz="1200" b="0" i="0" kern="1200" dirty="0"/>
            <a:t>Humidity</a:t>
          </a:r>
          <a:endParaRPr lang="en-US" sz="1200" kern="1200" dirty="0"/>
        </a:p>
        <a:p>
          <a:pPr marL="0" lvl="0" indent="0" algn="l" defTabSz="533400">
            <a:lnSpc>
              <a:spcPct val="90000"/>
            </a:lnSpc>
            <a:spcBef>
              <a:spcPct val="0"/>
            </a:spcBef>
            <a:spcAft>
              <a:spcPct val="35000"/>
            </a:spcAft>
            <a:buNone/>
          </a:pPr>
          <a:r>
            <a:rPr lang="en-US" sz="1200" b="0" i="0" kern="1200" dirty="0"/>
            <a:t>Wind speed</a:t>
          </a:r>
          <a:endParaRPr lang="en-US" sz="1200" kern="1200" dirty="0"/>
        </a:p>
        <a:p>
          <a:pPr marL="0" lvl="0" indent="0" algn="l" defTabSz="533400">
            <a:lnSpc>
              <a:spcPct val="90000"/>
            </a:lnSpc>
            <a:spcBef>
              <a:spcPct val="0"/>
            </a:spcBef>
            <a:spcAft>
              <a:spcPct val="35000"/>
            </a:spcAft>
            <a:buNone/>
          </a:pPr>
          <a:r>
            <a:rPr lang="en-US" sz="1200" b="0" i="0" kern="1200" dirty="0"/>
            <a:t>Atmospheric pressure</a:t>
          </a:r>
          <a:endParaRPr lang="en-US" sz="1200" kern="1200" dirty="0"/>
        </a:p>
      </dsp:txBody>
      <dsp:txXfrm>
        <a:off x="3689957" y="2318639"/>
        <a:ext cx="3135684" cy="1283085"/>
      </dsp:txXfrm>
    </dsp:sp>
    <dsp:sp modelId="{BDC37FDF-BBD2-4E90-918F-5645F6AF9376}">
      <dsp:nvSpPr>
        <dsp:cNvPr id="0" name=""/>
        <dsp:cNvSpPr/>
      </dsp:nvSpPr>
      <dsp:spPr>
        <a:xfrm>
          <a:off x="7374387" y="559112"/>
          <a:ext cx="1097489" cy="10974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23AB4B-3F23-4A56-93FD-F0388E0D046A}">
      <dsp:nvSpPr>
        <dsp:cNvPr id="0" name=""/>
        <dsp:cNvSpPr/>
      </dsp:nvSpPr>
      <dsp:spPr>
        <a:xfrm>
          <a:off x="7374387" y="1787434"/>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b="0" i="0" kern="1200"/>
            <a:t>Responsive design for various devices</a:t>
          </a:r>
          <a:endParaRPr lang="en-US" sz="1600" kern="1200"/>
        </a:p>
      </dsp:txBody>
      <dsp:txXfrm>
        <a:off x="7374387" y="1787434"/>
        <a:ext cx="3135684" cy="470352"/>
      </dsp:txXfrm>
    </dsp:sp>
    <dsp:sp modelId="{E9D5EDA2-DE05-46D2-8401-6FB6E62D65E9}">
      <dsp:nvSpPr>
        <dsp:cNvPr id="0" name=""/>
        <dsp:cNvSpPr/>
      </dsp:nvSpPr>
      <dsp:spPr>
        <a:xfrm>
          <a:off x="7374387" y="2318639"/>
          <a:ext cx="3135684" cy="128308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74EB3-F32E-4987-8CCA-04A8DAB89CA4}">
      <dsp:nvSpPr>
        <dsp:cNvPr id="0" name=""/>
        <dsp:cNvSpPr/>
      </dsp:nvSpPr>
      <dsp:spPr>
        <a:xfrm>
          <a:off x="2392" y="0"/>
          <a:ext cx="2333662" cy="416083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i="0" kern="1200" dirty="0"/>
            <a:t>React</a:t>
          </a:r>
        </a:p>
        <a:p>
          <a:pPr marL="0" lvl="0" indent="0" algn="ctr" defTabSz="755650">
            <a:lnSpc>
              <a:spcPct val="90000"/>
            </a:lnSpc>
            <a:spcBef>
              <a:spcPct val="0"/>
            </a:spcBef>
            <a:spcAft>
              <a:spcPct val="35000"/>
            </a:spcAft>
            <a:buNone/>
          </a:pPr>
          <a:r>
            <a:rPr lang="en-IN" sz="1700" b="0" i="0" kern="1200" dirty="0"/>
            <a:t> (v18.2.0) for building user interface components</a:t>
          </a:r>
          <a:endParaRPr lang="en-US" sz="1700" kern="1200" dirty="0"/>
        </a:p>
      </dsp:txBody>
      <dsp:txXfrm>
        <a:off x="70743" y="68351"/>
        <a:ext cx="2196960" cy="4024135"/>
      </dsp:txXfrm>
    </dsp:sp>
    <dsp:sp modelId="{DFC5C1B9-201F-45D1-98B3-266F11BADCA1}">
      <dsp:nvSpPr>
        <dsp:cNvPr id="0" name=""/>
        <dsp:cNvSpPr/>
      </dsp:nvSpPr>
      <dsp:spPr>
        <a:xfrm>
          <a:off x="2728110" y="0"/>
          <a:ext cx="2333662" cy="416083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i="0" kern="1200" dirty="0" err="1"/>
            <a:t>Axios</a:t>
          </a:r>
          <a:endParaRPr lang="en-IN" sz="1700" b="1" i="0" kern="1200" dirty="0"/>
        </a:p>
        <a:p>
          <a:pPr marL="0" lvl="0" indent="0" algn="ctr" defTabSz="755650">
            <a:lnSpc>
              <a:spcPct val="90000"/>
            </a:lnSpc>
            <a:spcBef>
              <a:spcPct val="0"/>
            </a:spcBef>
            <a:spcAft>
              <a:spcPct val="35000"/>
            </a:spcAft>
            <a:buNone/>
          </a:pPr>
          <a:r>
            <a:rPr lang="en-IN" sz="1700" b="0" i="0" kern="1200" dirty="0"/>
            <a:t> (v1.3.4) for making API requests</a:t>
          </a:r>
          <a:endParaRPr lang="en-US" sz="1700" kern="1200" dirty="0"/>
        </a:p>
      </dsp:txBody>
      <dsp:txXfrm>
        <a:off x="2796461" y="68351"/>
        <a:ext cx="2196960" cy="4024135"/>
      </dsp:txXfrm>
    </dsp:sp>
    <dsp:sp modelId="{997E5511-08CD-4FD6-8AD9-01F524125FFC}">
      <dsp:nvSpPr>
        <dsp:cNvPr id="0" name=""/>
        <dsp:cNvSpPr/>
      </dsp:nvSpPr>
      <dsp:spPr>
        <a:xfrm>
          <a:off x="5453827" y="0"/>
          <a:ext cx="2333662" cy="416083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i="0" kern="1200" dirty="0" err="1"/>
            <a:t>OpenWeatherMap</a:t>
          </a:r>
          <a:r>
            <a:rPr lang="en-IN" sz="1700" b="1" i="0" kern="1200" dirty="0"/>
            <a:t> API</a:t>
          </a:r>
        </a:p>
        <a:p>
          <a:pPr marL="0" lvl="0" indent="0" algn="ctr" defTabSz="755650">
            <a:lnSpc>
              <a:spcPct val="90000"/>
            </a:lnSpc>
            <a:spcBef>
              <a:spcPct val="0"/>
            </a:spcBef>
            <a:spcAft>
              <a:spcPct val="35000"/>
            </a:spcAft>
            <a:buNone/>
          </a:pPr>
          <a:r>
            <a:rPr lang="en-IN" sz="1700" b="1" i="0" kern="1200" dirty="0"/>
            <a:t> </a:t>
          </a:r>
          <a:r>
            <a:rPr lang="en-IN" sz="1700" b="0" i="0" kern="1200" dirty="0"/>
            <a:t>for fetching weather data</a:t>
          </a:r>
          <a:endParaRPr lang="en-US" sz="1700" kern="1200" dirty="0"/>
        </a:p>
      </dsp:txBody>
      <dsp:txXfrm>
        <a:off x="5522178" y="68351"/>
        <a:ext cx="2196960" cy="4024135"/>
      </dsp:txXfrm>
    </dsp:sp>
    <dsp:sp modelId="{196D2F88-AB5E-4093-839C-71B6D35C489C}">
      <dsp:nvSpPr>
        <dsp:cNvPr id="0" name=""/>
        <dsp:cNvSpPr/>
      </dsp:nvSpPr>
      <dsp:spPr>
        <a:xfrm>
          <a:off x="8179545" y="0"/>
          <a:ext cx="2333662" cy="416083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i="0" kern="1200" dirty="0"/>
            <a:t>React Icons </a:t>
          </a:r>
        </a:p>
        <a:p>
          <a:pPr marL="0" lvl="0" indent="0" algn="ctr" defTabSz="755650">
            <a:lnSpc>
              <a:spcPct val="90000"/>
            </a:lnSpc>
            <a:spcBef>
              <a:spcPct val="0"/>
            </a:spcBef>
            <a:spcAft>
              <a:spcPct val="35000"/>
            </a:spcAft>
            <a:buNone/>
          </a:pPr>
          <a:r>
            <a:rPr lang="en-IN" sz="1700" b="0" i="0" kern="1200" dirty="0"/>
            <a:t>(v4.7.1) for using scalable vector icons</a:t>
          </a:r>
          <a:endParaRPr lang="en-US" sz="1700" kern="1200" dirty="0"/>
        </a:p>
      </dsp:txBody>
      <dsp:txXfrm>
        <a:off x="8247896" y="68351"/>
        <a:ext cx="2196960" cy="40241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8C357-216C-4873-9021-61EE9D6844BA}">
      <dsp:nvSpPr>
        <dsp:cNvPr id="0" name=""/>
        <dsp:cNvSpPr/>
      </dsp:nvSpPr>
      <dsp:spPr>
        <a:xfrm>
          <a:off x="0" y="0"/>
          <a:ext cx="5121464" cy="96097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App component as the main functional component</a:t>
          </a:r>
          <a:endParaRPr lang="en-US" sz="1800" kern="1200" dirty="0"/>
        </a:p>
      </dsp:txBody>
      <dsp:txXfrm>
        <a:off x="28146" y="28146"/>
        <a:ext cx="3972060" cy="904685"/>
      </dsp:txXfrm>
    </dsp:sp>
    <dsp:sp modelId="{3EE2C539-6AB1-4107-A85D-67F5F3764C2A}">
      <dsp:nvSpPr>
        <dsp:cNvPr id="0" name=""/>
        <dsp:cNvSpPr/>
      </dsp:nvSpPr>
      <dsp:spPr>
        <a:xfrm>
          <a:off x="382447" y="1094446"/>
          <a:ext cx="5121464" cy="96097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err="1"/>
            <a:t>useState</a:t>
          </a:r>
          <a:r>
            <a:rPr lang="en-US" sz="1800" b="0" i="0" kern="1200" dirty="0"/>
            <a:t>() for managing state variables (query and weather)</a:t>
          </a:r>
          <a:endParaRPr lang="en-US" sz="1800" kern="1200" dirty="0"/>
        </a:p>
      </dsp:txBody>
      <dsp:txXfrm>
        <a:off x="410593" y="1122592"/>
        <a:ext cx="4058090" cy="904685"/>
      </dsp:txXfrm>
    </dsp:sp>
    <dsp:sp modelId="{F040E364-17C8-4251-A6AC-2AA6DDDD8733}">
      <dsp:nvSpPr>
        <dsp:cNvPr id="0" name=""/>
        <dsp:cNvSpPr/>
      </dsp:nvSpPr>
      <dsp:spPr>
        <a:xfrm>
          <a:off x="764894" y="2188893"/>
          <a:ext cx="5121464" cy="96097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err="1"/>
            <a:t>fetchWeather</a:t>
          </a:r>
          <a:r>
            <a:rPr lang="en-US" sz="1800" b="0" i="0" kern="1200" dirty="0"/>
            <a:t>() function for making API requests</a:t>
          </a:r>
          <a:endParaRPr lang="en-US" sz="1800" kern="1200" dirty="0"/>
        </a:p>
      </dsp:txBody>
      <dsp:txXfrm>
        <a:off x="793040" y="2217039"/>
        <a:ext cx="4058090" cy="904685"/>
      </dsp:txXfrm>
    </dsp:sp>
    <dsp:sp modelId="{31438DBF-4521-47AD-AB85-D0D23EF343B7}">
      <dsp:nvSpPr>
        <dsp:cNvPr id="0" name=""/>
        <dsp:cNvSpPr/>
      </dsp:nvSpPr>
      <dsp:spPr>
        <a:xfrm>
          <a:off x="1147341" y="3283339"/>
          <a:ext cx="5121464" cy="96097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Responsive CSS styling for better user experience on different devices</a:t>
          </a:r>
          <a:endParaRPr lang="en-US" sz="1800" kern="1200" dirty="0"/>
        </a:p>
      </dsp:txBody>
      <dsp:txXfrm>
        <a:off x="1175487" y="3311485"/>
        <a:ext cx="4058090" cy="904685"/>
      </dsp:txXfrm>
    </dsp:sp>
    <dsp:sp modelId="{1DE64B20-762C-4ADD-B961-F7133578E7B5}">
      <dsp:nvSpPr>
        <dsp:cNvPr id="0" name=""/>
        <dsp:cNvSpPr/>
      </dsp:nvSpPr>
      <dsp:spPr>
        <a:xfrm>
          <a:off x="1529788" y="4377786"/>
          <a:ext cx="5121464" cy="96097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Proper use of React components and hooks for better code organization</a:t>
          </a:r>
          <a:endParaRPr lang="en-US" sz="1800" kern="1200" dirty="0"/>
        </a:p>
      </dsp:txBody>
      <dsp:txXfrm>
        <a:off x="1557934" y="4405932"/>
        <a:ext cx="4058090" cy="904685"/>
      </dsp:txXfrm>
    </dsp:sp>
    <dsp:sp modelId="{338F4EA8-4B41-48D3-AC69-D9DB50E82886}">
      <dsp:nvSpPr>
        <dsp:cNvPr id="0" name=""/>
        <dsp:cNvSpPr/>
      </dsp:nvSpPr>
      <dsp:spPr>
        <a:xfrm>
          <a:off x="4496829" y="702047"/>
          <a:ext cx="624635" cy="62463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637372" y="702047"/>
        <a:ext cx="343549" cy="470038"/>
      </dsp:txXfrm>
    </dsp:sp>
    <dsp:sp modelId="{0367B131-31B5-4E00-818D-518B34E2EC0D}">
      <dsp:nvSpPr>
        <dsp:cNvPr id="0" name=""/>
        <dsp:cNvSpPr/>
      </dsp:nvSpPr>
      <dsp:spPr>
        <a:xfrm>
          <a:off x="4879276" y="1796494"/>
          <a:ext cx="624635" cy="624635"/>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019819" y="1796494"/>
        <a:ext cx="343549" cy="470038"/>
      </dsp:txXfrm>
    </dsp:sp>
    <dsp:sp modelId="{DC5A976B-CA36-435C-8DFD-2A536C74C832}">
      <dsp:nvSpPr>
        <dsp:cNvPr id="0" name=""/>
        <dsp:cNvSpPr/>
      </dsp:nvSpPr>
      <dsp:spPr>
        <a:xfrm>
          <a:off x="5261723" y="2874924"/>
          <a:ext cx="624635" cy="624635"/>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402266" y="2874924"/>
        <a:ext cx="343549" cy="470038"/>
      </dsp:txXfrm>
    </dsp:sp>
    <dsp:sp modelId="{DE51CC92-229D-42C9-9E2B-3154A7C1BF04}">
      <dsp:nvSpPr>
        <dsp:cNvPr id="0" name=""/>
        <dsp:cNvSpPr/>
      </dsp:nvSpPr>
      <dsp:spPr>
        <a:xfrm>
          <a:off x="5644170" y="3980048"/>
          <a:ext cx="624635" cy="624635"/>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784713" y="3980048"/>
        <a:ext cx="343549" cy="47003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4/28/2023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07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4/28/2023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9422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4/28/2023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15308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4/28/2023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693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4/28/2023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5126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4/28/2023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654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4/28/2023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4237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4/28/2023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9331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4/28/2023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5878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4/28/2023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398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4/28/2023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0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4/28/2023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8377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4/28/2023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51842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2245F03-66D5-45EC-A0B5-90E656B11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AC4109-7828-0C7C-9593-29D1DFC8D9B9}"/>
              </a:ext>
            </a:extLst>
          </p:cNvPr>
          <p:cNvSpPr>
            <a:spLocks noGrp="1"/>
          </p:cNvSpPr>
          <p:nvPr>
            <p:ph type="ctrTitle"/>
          </p:nvPr>
        </p:nvSpPr>
        <p:spPr>
          <a:xfrm>
            <a:off x="1522476" y="3986636"/>
            <a:ext cx="9144000" cy="1152663"/>
          </a:xfrm>
        </p:spPr>
        <p:txBody>
          <a:bodyPr anchor="ctr">
            <a:normAutofit fontScale="90000"/>
          </a:bodyPr>
          <a:lstStyle/>
          <a:p>
            <a:pPr algn="ctr"/>
            <a:r>
              <a:rPr lang="en-US" sz="6000" b="1" i="0" dirty="0">
                <a:effectLst/>
                <a:latin typeface="Söhne"/>
              </a:rPr>
              <a:t>Weather </a:t>
            </a:r>
            <a:r>
              <a:rPr lang="en-US" sz="6000" b="1" i="0" dirty="0">
                <a:latin typeface="Söhne"/>
              </a:rPr>
              <a:t>App-</a:t>
            </a:r>
            <a:r>
              <a:rPr lang="en-US" sz="6000" b="1" i="0" dirty="0" err="1">
                <a:latin typeface="Söhne"/>
              </a:rPr>
              <a:t>pwa</a:t>
            </a:r>
            <a:r>
              <a:rPr lang="en-US" sz="6000" b="1" i="0" dirty="0">
                <a:effectLst/>
                <a:latin typeface="Söhne"/>
              </a:rPr>
              <a:t> </a:t>
            </a:r>
            <a:br>
              <a:rPr lang="en-US" sz="3700" b="1" i="0" dirty="0">
                <a:effectLst/>
                <a:latin typeface="Söhne"/>
              </a:rPr>
            </a:br>
            <a:r>
              <a:rPr lang="en-US" sz="2800" b="0" i="0" dirty="0">
                <a:effectLst/>
                <a:latin typeface="Söhne"/>
              </a:rPr>
              <a:t>React Project Presentation</a:t>
            </a:r>
            <a:endParaRPr lang="en-IN" sz="3700" dirty="0"/>
          </a:p>
        </p:txBody>
      </p:sp>
      <p:sp>
        <p:nvSpPr>
          <p:cNvPr id="3" name="Subtitle 2">
            <a:extLst>
              <a:ext uri="{FF2B5EF4-FFF2-40B4-BE49-F238E27FC236}">
                <a16:creationId xmlns:a16="http://schemas.microsoft.com/office/drawing/2014/main" id="{C3171A7C-4887-CADA-189D-E58D1AB37537}"/>
              </a:ext>
            </a:extLst>
          </p:cNvPr>
          <p:cNvSpPr>
            <a:spLocks noGrp="1"/>
          </p:cNvSpPr>
          <p:nvPr>
            <p:ph type="subTitle" idx="1"/>
          </p:nvPr>
        </p:nvSpPr>
        <p:spPr>
          <a:xfrm>
            <a:off x="1524000" y="5329534"/>
            <a:ext cx="9144000" cy="1014116"/>
          </a:xfrm>
        </p:spPr>
        <p:txBody>
          <a:bodyPr>
            <a:normAutofit fontScale="92500" lnSpcReduction="20000"/>
          </a:bodyPr>
          <a:lstStyle/>
          <a:p>
            <a:pPr algn="ctr">
              <a:lnSpc>
                <a:spcPct val="90000"/>
              </a:lnSpc>
            </a:pPr>
            <a:r>
              <a:rPr lang="en-US" sz="2000" b="1" dirty="0"/>
              <a:t>NISHA RAI</a:t>
            </a:r>
          </a:p>
          <a:p>
            <a:pPr algn="ctr">
              <a:lnSpc>
                <a:spcPct val="90000"/>
              </a:lnSpc>
            </a:pPr>
            <a:r>
              <a:rPr lang="en-US" sz="2000" b="1" dirty="0"/>
              <a:t>REG. NO: 12008898</a:t>
            </a:r>
          </a:p>
          <a:p>
            <a:pPr algn="ctr">
              <a:lnSpc>
                <a:spcPct val="90000"/>
              </a:lnSpc>
            </a:pPr>
            <a:r>
              <a:rPr lang="en-US" sz="2000" b="1" dirty="0"/>
              <a:t>Course code: INT252</a:t>
            </a:r>
          </a:p>
          <a:p>
            <a:pPr algn="ctr">
              <a:lnSpc>
                <a:spcPct val="90000"/>
              </a:lnSpc>
            </a:pPr>
            <a:endParaRPr lang="en-US" sz="2000" dirty="0"/>
          </a:p>
          <a:p>
            <a:pPr algn="ctr">
              <a:lnSpc>
                <a:spcPct val="90000"/>
              </a:lnSpc>
            </a:pPr>
            <a:endParaRPr lang="en-US" sz="600" dirty="0"/>
          </a:p>
          <a:p>
            <a:pPr algn="ctr">
              <a:lnSpc>
                <a:spcPct val="90000"/>
              </a:lnSpc>
            </a:pPr>
            <a:endParaRPr lang="en-IN" sz="600" dirty="0"/>
          </a:p>
        </p:txBody>
      </p:sp>
      <p:pic>
        <p:nvPicPr>
          <p:cNvPr id="4" name="Picture 3">
            <a:extLst>
              <a:ext uri="{FF2B5EF4-FFF2-40B4-BE49-F238E27FC236}">
                <a16:creationId xmlns:a16="http://schemas.microsoft.com/office/drawing/2014/main" id="{B777E305-76F1-ED9B-71C0-4D540094E875}"/>
              </a:ext>
            </a:extLst>
          </p:cNvPr>
          <p:cNvPicPr>
            <a:picLocks noChangeAspect="1"/>
          </p:cNvPicPr>
          <p:nvPr/>
        </p:nvPicPr>
        <p:blipFill>
          <a:blip r:embed="rId2"/>
          <a:stretch>
            <a:fillRect/>
          </a:stretch>
        </p:blipFill>
        <p:spPr>
          <a:xfrm>
            <a:off x="2627572" y="649707"/>
            <a:ext cx="3146695" cy="3146695"/>
          </a:xfrm>
          <a:prstGeom prst="rect">
            <a:avLst/>
          </a:prstGeom>
        </p:spPr>
      </p:pic>
      <p:pic>
        <p:nvPicPr>
          <p:cNvPr id="7" name="Graphic 6" descr="Lightning">
            <a:extLst>
              <a:ext uri="{FF2B5EF4-FFF2-40B4-BE49-F238E27FC236}">
                <a16:creationId xmlns:a16="http://schemas.microsoft.com/office/drawing/2014/main" id="{934B988F-8CF6-391F-7888-C5E77CE444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17735" y="643466"/>
            <a:ext cx="3159175" cy="3159175"/>
          </a:xfrm>
          <a:prstGeom prst="rect">
            <a:avLst/>
          </a:prstGeom>
        </p:spPr>
      </p:pic>
    </p:spTree>
    <p:extLst>
      <p:ext uri="{BB962C8B-B14F-4D97-AF65-F5344CB8AC3E}">
        <p14:creationId xmlns:p14="http://schemas.microsoft.com/office/powerpoint/2010/main" val="2330402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D76CF-D49B-C3D1-0861-50610AEEDF9A}"/>
              </a:ext>
            </a:extLst>
          </p:cNvPr>
          <p:cNvSpPr>
            <a:spLocks noGrp="1"/>
          </p:cNvSpPr>
          <p:nvPr>
            <p:ph type="title"/>
          </p:nvPr>
        </p:nvSpPr>
        <p:spPr/>
        <p:txBody>
          <a:bodyPr>
            <a:normAutofit/>
          </a:bodyPr>
          <a:lstStyle/>
          <a:p>
            <a:r>
              <a:rPr lang="en-US" sz="4800" b="1" i="0" dirty="0">
                <a:solidFill>
                  <a:srgbClr val="002060"/>
                </a:solidFill>
                <a:latin typeface="Söhne"/>
              </a:rPr>
              <a:t>Introduction</a:t>
            </a:r>
            <a:endParaRPr lang="en-IN" sz="4800" b="1" i="0" dirty="0">
              <a:solidFill>
                <a:srgbClr val="002060"/>
              </a:solidFill>
              <a:latin typeface="Söhne"/>
            </a:endParaRPr>
          </a:p>
        </p:txBody>
      </p:sp>
      <p:sp>
        <p:nvSpPr>
          <p:cNvPr id="3" name="Content Placeholder 2">
            <a:extLst>
              <a:ext uri="{FF2B5EF4-FFF2-40B4-BE49-F238E27FC236}">
                <a16:creationId xmlns:a16="http://schemas.microsoft.com/office/drawing/2014/main" id="{B7BD33B1-917B-6389-8955-8DF36EC9F881}"/>
              </a:ext>
            </a:extLst>
          </p:cNvPr>
          <p:cNvSpPr>
            <a:spLocks noGrp="1"/>
          </p:cNvSpPr>
          <p:nvPr>
            <p:ph idx="1"/>
          </p:nvPr>
        </p:nvSpPr>
        <p:spPr>
          <a:xfrm>
            <a:off x="632926" y="1690688"/>
            <a:ext cx="10515600" cy="4160520"/>
          </a:xfrm>
        </p:spPr>
        <p:txBody>
          <a:bodyPr>
            <a:normAutofit fontScale="85000" lnSpcReduction="20000"/>
          </a:bodyPr>
          <a:lstStyle/>
          <a:p>
            <a:pPr algn="l"/>
            <a:r>
              <a:rPr lang="en-US" b="0" i="0" dirty="0">
                <a:solidFill>
                  <a:schemeClr val="accent2">
                    <a:lumMod val="50000"/>
                  </a:schemeClr>
                </a:solidFill>
                <a:effectLst/>
                <a:latin typeface="Söhne"/>
              </a:rPr>
              <a:t>The Weather Prediction App  is a user-friendly, responsive web application designed to provide real-time weather information for cities around the world. Built using the latest web technologies such as React, Axios, and the OpenWeatherMap API, this application aims to deliver accurate and up-to-date weather data in a visually appealing and easy-to-use interface.</a:t>
            </a:r>
          </a:p>
          <a:p>
            <a:pPr algn="l"/>
            <a:r>
              <a:rPr lang="en-US" b="0" i="0" dirty="0">
                <a:solidFill>
                  <a:schemeClr val="accent2">
                    <a:lumMod val="50000"/>
                  </a:schemeClr>
                </a:solidFill>
                <a:effectLst/>
                <a:latin typeface="Söhne"/>
              </a:rPr>
              <a:t>With this project, users can quickly access current weather conditions, including temperature, humidity, wind speed, and atmospheric pressure, simply by entering the name of their desired city. The Weather Prediction App is not only a useful tool for travelers and weather enthusiasts, but also a showcase of modern web development practices and progressive web app features.</a:t>
            </a:r>
          </a:p>
          <a:p>
            <a:pPr algn="l"/>
            <a:r>
              <a:rPr lang="en-US" b="0" i="0" dirty="0">
                <a:solidFill>
                  <a:schemeClr val="accent2">
                    <a:lumMod val="50000"/>
                  </a:schemeClr>
                </a:solidFill>
                <a:effectLst/>
                <a:latin typeface="Söhne"/>
              </a:rPr>
              <a:t>In this presentation, </a:t>
            </a:r>
            <a:r>
              <a:rPr lang="en-US" dirty="0">
                <a:solidFill>
                  <a:schemeClr val="accent2">
                    <a:lumMod val="50000"/>
                  </a:schemeClr>
                </a:solidFill>
                <a:latin typeface="Söhne"/>
              </a:rPr>
              <a:t>I </a:t>
            </a:r>
            <a:r>
              <a:rPr lang="en-US" b="0" i="0" dirty="0">
                <a:solidFill>
                  <a:schemeClr val="accent2">
                    <a:lumMod val="50000"/>
                  </a:schemeClr>
                </a:solidFill>
                <a:effectLst/>
                <a:latin typeface="Söhne"/>
              </a:rPr>
              <a:t> will explore the main features and functionalities of the Weather Prediction </a:t>
            </a:r>
            <a:r>
              <a:rPr lang="en-US" dirty="0">
                <a:solidFill>
                  <a:schemeClr val="accent2">
                    <a:lumMod val="50000"/>
                  </a:schemeClr>
                </a:solidFill>
                <a:latin typeface="Söhne"/>
              </a:rPr>
              <a:t>App</a:t>
            </a:r>
            <a:r>
              <a:rPr lang="en-US" b="0" i="0" dirty="0">
                <a:solidFill>
                  <a:schemeClr val="accent2">
                    <a:lumMod val="50000"/>
                  </a:schemeClr>
                </a:solidFill>
                <a:effectLst/>
                <a:latin typeface="Söhne"/>
              </a:rPr>
              <a:t>, the technologies used in its development.</a:t>
            </a:r>
          </a:p>
          <a:p>
            <a:endParaRPr lang="en-IN" dirty="0">
              <a:solidFill>
                <a:schemeClr val="accent2">
                  <a:lumMod val="50000"/>
                </a:schemeClr>
              </a:solidFill>
            </a:endParaRPr>
          </a:p>
        </p:txBody>
      </p:sp>
    </p:spTree>
    <p:extLst>
      <p:ext uri="{BB962C8B-B14F-4D97-AF65-F5344CB8AC3E}">
        <p14:creationId xmlns:p14="http://schemas.microsoft.com/office/powerpoint/2010/main" val="1118476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9" name="Rectangle 18">
            <a:extLst>
              <a:ext uri="{FF2B5EF4-FFF2-40B4-BE49-F238E27FC236}">
                <a16:creationId xmlns:a16="http://schemas.microsoft.com/office/drawing/2014/main" id="{0D3E573C-3958-42CC-A225-6B8B07B0F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03C4ABB-83AD-4F62-92AA-640CE4374C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337AE4E8-E01E-4FD9-89B2-91EF5C7DD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5396758 w 12192000"/>
              <a:gd name="connsiteY0" fmla="*/ 10203 h 6858000"/>
              <a:gd name="connsiteX1" fmla="*/ 5392866 w 12192000"/>
              <a:gd name="connsiteY1" fmla="*/ 11426 h 6858000"/>
              <a:gd name="connsiteX2" fmla="*/ 5281815 w 12192000"/>
              <a:gd name="connsiteY2" fmla="*/ 43431 h 6858000"/>
              <a:gd name="connsiteX3" fmla="*/ 5060816 w 12192000"/>
              <a:gd name="connsiteY3" fmla="*/ 140336 h 6858000"/>
              <a:gd name="connsiteX4" fmla="*/ 5019170 w 12192000"/>
              <a:gd name="connsiteY4" fmla="*/ 180311 h 6858000"/>
              <a:gd name="connsiteX5" fmla="*/ 4674779 w 12192000"/>
              <a:gd name="connsiteY5" fmla="*/ 441672 h 6858000"/>
              <a:gd name="connsiteX6" fmla="*/ 4740661 w 12192000"/>
              <a:gd name="connsiteY6" fmla="*/ 497083 h 6858000"/>
              <a:gd name="connsiteX7" fmla="*/ 4618372 w 12192000"/>
              <a:gd name="connsiteY7" fmla="*/ 563372 h 6858000"/>
              <a:gd name="connsiteX8" fmla="*/ 4590828 w 12192000"/>
              <a:gd name="connsiteY8" fmla="*/ 591204 h 6858000"/>
              <a:gd name="connsiteX9" fmla="*/ 4614185 w 12192000"/>
              <a:gd name="connsiteY9" fmla="*/ 624601 h 6858000"/>
              <a:gd name="connsiteX10" fmla="*/ 4664862 w 12192000"/>
              <a:gd name="connsiteY10" fmla="*/ 647878 h 6858000"/>
              <a:gd name="connsiteX11" fmla="*/ 4732066 w 12192000"/>
              <a:gd name="connsiteY11" fmla="*/ 706829 h 6858000"/>
              <a:gd name="connsiteX12" fmla="*/ 4729423 w 12192000"/>
              <a:gd name="connsiteY12" fmla="*/ 752878 h 6858000"/>
              <a:gd name="connsiteX13" fmla="*/ 4689540 w 12192000"/>
              <a:gd name="connsiteY13" fmla="*/ 836372 h 6858000"/>
              <a:gd name="connsiteX14" fmla="*/ 4749475 w 12192000"/>
              <a:gd name="connsiteY14" fmla="*/ 923661 h 6858000"/>
              <a:gd name="connsiteX15" fmla="*/ 4780322 w 12192000"/>
              <a:gd name="connsiteY15" fmla="*/ 949468 h 6858000"/>
              <a:gd name="connsiteX16" fmla="*/ 4720828 w 12192000"/>
              <a:gd name="connsiteY16" fmla="*/ 958323 h 6858000"/>
              <a:gd name="connsiteX17" fmla="*/ 4700119 w 12192000"/>
              <a:gd name="connsiteY17" fmla="*/ 994757 h 6858000"/>
              <a:gd name="connsiteX18" fmla="*/ 4690862 w 12192000"/>
              <a:gd name="connsiteY18" fmla="*/ 1012975 h 6858000"/>
              <a:gd name="connsiteX19" fmla="*/ 4634676 w 12192000"/>
              <a:gd name="connsiteY19" fmla="*/ 1127083 h 6858000"/>
              <a:gd name="connsiteX20" fmla="*/ 4644152 w 12192000"/>
              <a:gd name="connsiteY20" fmla="*/ 1158961 h 6858000"/>
              <a:gd name="connsiteX21" fmla="*/ 4737797 w 12192000"/>
              <a:gd name="connsiteY21" fmla="*/ 1313047 h 6858000"/>
              <a:gd name="connsiteX22" fmla="*/ 4638204 w 12192000"/>
              <a:gd name="connsiteY22" fmla="*/ 1356058 h 6858000"/>
              <a:gd name="connsiteX23" fmla="*/ 4632253 w 12192000"/>
              <a:gd name="connsiteY23" fmla="*/ 1428925 h 6858000"/>
              <a:gd name="connsiteX24" fmla="*/ 4581575 w 12192000"/>
              <a:gd name="connsiteY24" fmla="*/ 1510395 h 6858000"/>
              <a:gd name="connsiteX25" fmla="*/ 4470084 w 12192000"/>
              <a:gd name="connsiteY25" fmla="*/ 1625011 h 6858000"/>
              <a:gd name="connsiteX26" fmla="*/ 4406845 w 12192000"/>
              <a:gd name="connsiteY26" fmla="*/ 1701926 h 6858000"/>
              <a:gd name="connsiteX27" fmla="*/ 4515913 w 12192000"/>
              <a:gd name="connsiteY27" fmla="*/ 1722418 h 6858000"/>
              <a:gd name="connsiteX28" fmla="*/ 4532879 w 12192000"/>
              <a:gd name="connsiteY28" fmla="*/ 1734311 h 6858000"/>
              <a:gd name="connsiteX29" fmla="*/ 4519880 w 12192000"/>
              <a:gd name="connsiteY29" fmla="*/ 1774792 h 6858000"/>
              <a:gd name="connsiteX30" fmla="*/ 4502473 w 12192000"/>
              <a:gd name="connsiteY30" fmla="*/ 1815024 h 6858000"/>
              <a:gd name="connsiteX31" fmla="*/ 4514592 w 12192000"/>
              <a:gd name="connsiteY31" fmla="*/ 1846649 h 6858000"/>
              <a:gd name="connsiteX32" fmla="*/ 4599644 w 12192000"/>
              <a:gd name="connsiteY32" fmla="*/ 1983529 h 6858000"/>
              <a:gd name="connsiteX33" fmla="*/ 4669490 w 12192000"/>
              <a:gd name="connsiteY33" fmla="*/ 2037925 h 6858000"/>
              <a:gd name="connsiteX34" fmla="*/ 4828575 w 12192000"/>
              <a:gd name="connsiteY34" fmla="*/ 2285118 h 6858000"/>
              <a:gd name="connsiteX35" fmla="*/ 4878593 w 12192000"/>
              <a:gd name="connsiteY35" fmla="*/ 2365322 h 6858000"/>
              <a:gd name="connsiteX36" fmla="*/ 4841575 w 12192000"/>
              <a:gd name="connsiteY36" fmla="*/ 2393659 h 6858000"/>
              <a:gd name="connsiteX37" fmla="*/ 4912527 w 12192000"/>
              <a:gd name="connsiteY37" fmla="*/ 2477660 h 6858000"/>
              <a:gd name="connsiteX38" fmla="*/ 4996035 w 12192000"/>
              <a:gd name="connsiteY38" fmla="*/ 2571021 h 6858000"/>
              <a:gd name="connsiteX39" fmla="*/ 5017848 w 12192000"/>
              <a:gd name="connsiteY39" fmla="*/ 2595818 h 6858000"/>
              <a:gd name="connsiteX40" fmla="*/ 6739364 w 12192000"/>
              <a:gd name="connsiteY40" fmla="*/ 3428225 h 6858000"/>
              <a:gd name="connsiteX41" fmla="*/ 7193263 w 12192000"/>
              <a:gd name="connsiteY41" fmla="*/ 3305514 h 6858000"/>
              <a:gd name="connsiteX42" fmla="*/ 7372843 w 12192000"/>
              <a:gd name="connsiteY42" fmla="*/ 3210130 h 6858000"/>
              <a:gd name="connsiteX43" fmla="*/ 7602877 w 12192000"/>
              <a:gd name="connsiteY43" fmla="*/ 3057057 h 6858000"/>
              <a:gd name="connsiteX44" fmla="*/ 7848777 w 12192000"/>
              <a:gd name="connsiteY44" fmla="*/ 2933840 h 6858000"/>
              <a:gd name="connsiteX45" fmla="*/ 7932507 w 12192000"/>
              <a:gd name="connsiteY45" fmla="*/ 2820997 h 6858000"/>
              <a:gd name="connsiteX46" fmla="*/ 7961812 w 12192000"/>
              <a:gd name="connsiteY46" fmla="*/ 2789372 h 6858000"/>
              <a:gd name="connsiteX47" fmla="*/ 8035185 w 12192000"/>
              <a:gd name="connsiteY47" fmla="*/ 2748129 h 6858000"/>
              <a:gd name="connsiteX48" fmla="*/ 8163202 w 12192000"/>
              <a:gd name="connsiteY48" fmla="*/ 2659069 h 6858000"/>
              <a:gd name="connsiteX49" fmla="*/ 8116270 w 12192000"/>
              <a:gd name="connsiteY49" fmla="*/ 2638828 h 6858000"/>
              <a:gd name="connsiteX50" fmla="*/ 7981202 w 12192000"/>
              <a:gd name="connsiteY50" fmla="*/ 2692720 h 6858000"/>
              <a:gd name="connsiteX51" fmla="*/ 7882928 w 12192000"/>
              <a:gd name="connsiteY51" fmla="*/ 2707140 h 6858000"/>
              <a:gd name="connsiteX52" fmla="*/ 8021303 w 12192000"/>
              <a:gd name="connsiteY52" fmla="*/ 2613022 h 6858000"/>
              <a:gd name="connsiteX53" fmla="*/ 8155270 w 12192000"/>
              <a:gd name="connsiteY53" fmla="*/ 2490563 h 6858000"/>
              <a:gd name="connsiteX54" fmla="*/ 8051930 w 12192000"/>
              <a:gd name="connsiteY54" fmla="*/ 2514093 h 6858000"/>
              <a:gd name="connsiteX55" fmla="*/ 8047523 w 12192000"/>
              <a:gd name="connsiteY55" fmla="*/ 2497647 h 6858000"/>
              <a:gd name="connsiteX56" fmla="*/ 8136981 w 12192000"/>
              <a:gd name="connsiteY56" fmla="*/ 2351913 h 6858000"/>
              <a:gd name="connsiteX57" fmla="*/ 8181271 w 12192000"/>
              <a:gd name="connsiteY57" fmla="*/ 2293214 h 6858000"/>
              <a:gd name="connsiteX58" fmla="*/ 8380457 w 12192000"/>
              <a:gd name="connsiteY58" fmla="*/ 2116360 h 6858000"/>
              <a:gd name="connsiteX59" fmla="*/ 8191404 w 12192000"/>
              <a:gd name="connsiteY59" fmla="*/ 2195300 h 6858000"/>
              <a:gd name="connsiteX60" fmla="*/ 8386627 w 12192000"/>
              <a:gd name="connsiteY60" fmla="*/ 2023250 h 6858000"/>
              <a:gd name="connsiteX61" fmla="*/ 8481372 w 12192000"/>
              <a:gd name="connsiteY61" fmla="*/ 1959745 h 6858000"/>
              <a:gd name="connsiteX62" fmla="*/ 8505390 w 12192000"/>
              <a:gd name="connsiteY62" fmla="*/ 1922299 h 6858000"/>
              <a:gd name="connsiteX63" fmla="*/ 8463305 w 12192000"/>
              <a:gd name="connsiteY63" fmla="*/ 1914202 h 6858000"/>
              <a:gd name="connsiteX64" fmla="*/ 8334185 w 12192000"/>
              <a:gd name="connsiteY64" fmla="*/ 1928626 h 6858000"/>
              <a:gd name="connsiteX65" fmla="*/ 8493491 w 12192000"/>
              <a:gd name="connsiteY65" fmla="*/ 1812998 h 6858000"/>
              <a:gd name="connsiteX66" fmla="*/ 8374066 w 12192000"/>
              <a:gd name="connsiteY66" fmla="*/ 1830708 h 6858000"/>
              <a:gd name="connsiteX67" fmla="*/ 8339694 w 12192000"/>
              <a:gd name="connsiteY67" fmla="*/ 1785166 h 6858000"/>
              <a:gd name="connsiteX68" fmla="*/ 8284168 w 12192000"/>
              <a:gd name="connsiteY68" fmla="*/ 1711540 h 6858000"/>
              <a:gd name="connsiteX69" fmla="*/ 8245831 w 12192000"/>
              <a:gd name="connsiteY69" fmla="*/ 1670552 h 6858000"/>
              <a:gd name="connsiteX70" fmla="*/ 8229745 w 12192000"/>
              <a:gd name="connsiteY70" fmla="*/ 1541517 h 6858000"/>
              <a:gd name="connsiteX71" fmla="*/ 8262796 w 12192000"/>
              <a:gd name="connsiteY71" fmla="*/ 1400336 h 6858000"/>
              <a:gd name="connsiteX72" fmla="*/ 8352254 w 12192000"/>
              <a:gd name="connsiteY72" fmla="*/ 1328987 h 6858000"/>
              <a:gd name="connsiteX73" fmla="*/ 8326473 w 12192000"/>
              <a:gd name="connsiteY73" fmla="*/ 1248781 h 6858000"/>
              <a:gd name="connsiteX74" fmla="*/ 8136099 w 12192000"/>
              <a:gd name="connsiteY74" fmla="*/ 1297360 h 6858000"/>
              <a:gd name="connsiteX75" fmla="*/ 8420998 w 12192000"/>
              <a:gd name="connsiteY75" fmla="*/ 1106336 h 6858000"/>
              <a:gd name="connsiteX76" fmla="*/ 8373186 w 12192000"/>
              <a:gd name="connsiteY76" fmla="*/ 1096722 h 6858000"/>
              <a:gd name="connsiteX77" fmla="*/ 8375169 w 12192000"/>
              <a:gd name="connsiteY77" fmla="*/ 1081794 h 6858000"/>
              <a:gd name="connsiteX78" fmla="*/ 8372084 w 12192000"/>
              <a:gd name="connsiteY78" fmla="*/ 989950 h 6858000"/>
              <a:gd name="connsiteX79" fmla="*/ 8364151 w 12192000"/>
              <a:gd name="connsiteY79" fmla="*/ 947697 h 6858000"/>
              <a:gd name="connsiteX80" fmla="*/ 8376711 w 12192000"/>
              <a:gd name="connsiteY80" fmla="*/ 899118 h 6858000"/>
              <a:gd name="connsiteX81" fmla="*/ 8162981 w 12192000"/>
              <a:gd name="connsiteY81" fmla="*/ 918094 h 6858000"/>
              <a:gd name="connsiteX82" fmla="*/ 8069999 w 12192000"/>
              <a:gd name="connsiteY82" fmla="*/ 906961 h 6858000"/>
              <a:gd name="connsiteX83" fmla="*/ 7907827 w 12192000"/>
              <a:gd name="connsiteY83" fmla="*/ 903926 h 6858000"/>
              <a:gd name="connsiteX84" fmla="*/ 7832692 w 12192000"/>
              <a:gd name="connsiteY84" fmla="*/ 913287 h 6858000"/>
              <a:gd name="connsiteX85" fmla="*/ 7768573 w 12192000"/>
              <a:gd name="connsiteY85" fmla="*/ 901144 h 6858000"/>
              <a:gd name="connsiteX86" fmla="*/ 7830048 w 12192000"/>
              <a:gd name="connsiteY86" fmla="*/ 843963 h 6858000"/>
              <a:gd name="connsiteX87" fmla="*/ 7916642 w 12192000"/>
              <a:gd name="connsiteY87" fmla="*/ 844721 h 6858000"/>
              <a:gd name="connsiteX88" fmla="*/ 7978337 w 12192000"/>
              <a:gd name="connsiteY88" fmla="*/ 807530 h 6858000"/>
              <a:gd name="connsiteX89" fmla="*/ 8037167 w 12192000"/>
              <a:gd name="connsiteY89" fmla="*/ 740226 h 6858000"/>
              <a:gd name="connsiteX90" fmla="*/ 8244728 w 12192000"/>
              <a:gd name="connsiteY90" fmla="*/ 632950 h 6858000"/>
              <a:gd name="connsiteX91" fmla="*/ 8282626 w 12192000"/>
              <a:gd name="connsiteY91" fmla="*/ 592216 h 6858000"/>
              <a:gd name="connsiteX92" fmla="*/ 7689250 w 12192000"/>
              <a:gd name="connsiteY92" fmla="*/ 747818 h 6858000"/>
              <a:gd name="connsiteX93" fmla="*/ 7872573 w 12192000"/>
              <a:gd name="connsiteY93" fmla="*/ 682541 h 6858000"/>
              <a:gd name="connsiteX94" fmla="*/ 7748521 w 12192000"/>
              <a:gd name="connsiteY94" fmla="*/ 694433 h 6858000"/>
              <a:gd name="connsiteX95" fmla="*/ 7679775 w 12192000"/>
              <a:gd name="connsiteY95" fmla="*/ 650662 h 6858000"/>
              <a:gd name="connsiteX96" fmla="*/ 7680657 w 12192000"/>
              <a:gd name="connsiteY96" fmla="*/ 638264 h 6858000"/>
              <a:gd name="connsiteX97" fmla="*/ 7731115 w 12192000"/>
              <a:gd name="connsiteY97" fmla="*/ 597528 h 6858000"/>
              <a:gd name="connsiteX98" fmla="*/ 7760642 w 12192000"/>
              <a:gd name="connsiteY98" fmla="*/ 571216 h 6858000"/>
              <a:gd name="connsiteX99" fmla="*/ 7841505 w 12192000"/>
              <a:gd name="connsiteY99" fmla="*/ 476336 h 6858000"/>
              <a:gd name="connsiteX100" fmla="*/ 7783776 w 12192000"/>
              <a:gd name="connsiteY100" fmla="*/ 466216 h 6858000"/>
              <a:gd name="connsiteX101" fmla="*/ 7762403 w 12192000"/>
              <a:gd name="connsiteY101" fmla="*/ 446481 h 6858000"/>
              <a:gd name="connsiteX102" fmla="*/ 7778488 w 12192000"/>
              <a:gd name="connsiteY102" fmla="*/ 418650 h 6858000"/>
              <a:gd name="connsiteX103" fmla="*/ 7957184 w 12192000"/>
              <a:gd name="connsiteY103" fmla="*/ 333131 h 6858000"/>
              <a:gd name="connsiteX104" fmla="*/ 7971064 w 12192000"/>
              <a:gd name="connsiteY104" fmla="*/ 266841 h 6858000"/>
              <a:gd name="connsiteX105" fmla="*/ 7937572 w 12192000"/>
              <a:gd name="connsiteY105" fmla="*/ 256975 h 6858000"/>
              <a:gd name="connsiteX106" fmla="*/ 7898573 w 12192000"/>
              <a:gd name="connsiteY106" fmla="*/ 261528 h 6858000"/>
              <a:gd name="connsiteX107" fmla="*/ 7929642 w 12192000"/>
              <a:gd name="connsiteY107" fmla="*/ 209408 h 6858000"/>
              <a:gd name="connsiteX108" fmla="*/ 8056117 w 12192000"/>
              <a:gd name="connsiteY108" fmla="*/ 156782 h 6858000"/>
              <a:gd name="connsiteX109" fmla="*/ 8025270 w 12192000"/>
              <a:gd name="connsiteY109" fmla="*/ 108457 h 6858000"/>
              <a:gd name="connsiteX110" fmla="*/ 8167695 w 12192000"/>
              <a:gd name="connsiteY110" fmla="*/ 35609 h 6858000"/>
              <a:gd name="connsiteX111" fmla="*/ 8251347 w 12192000"/>
              <a:gd name="connsiteY111" fmla="*/ 10203 h 6858000"/>
              <a:gd name="connsiteX112" fmla="*/ 0 w 12192000"/>
              <a:gd name="connsiteY112" fmla="*/ 0 h 6858000"/>
              <a:gd name="connsiteX113" fmla="*/ 12192000 w 12192000"/>
              <a:gd name="connsiteY113" fmla="*/ 0 h 6858000"/>
              <a:gd name="connsiteX114" fmla="*/ 12192000 w 12192000"/>
              <a:gd name="connsiteY114" fmla="*/ 10202 h 6858000"/>
              <a:gd name="connsiteX115" fmla="*/ 10023511 w 12192000"/>
              <a:gd name="connsiteY115" fmla="*/ 10202 h 6858000"/>
              <a:gd name="connsiteX116" fmla="*/ 10081290 w 12192000"/>
              <a:gd name="connsiteY116" fmla="*/ 46954 h 6858000"/>
              <a:gd name="connsiteX117" fmla="*/ 10208104 w 12192000"/>
              <a:gd name="connsiteY117" fmla="*/ 121978 h 6858000"/>
              <a:gd name="connsiteX118" fmla="*/ 9887339 w 12192000"/>
              <a:gd name="connsiteY118" fmla="*/ 204920 h 6858000"/>
              <a:gd name="connsiteX119" fmla="*/ 9575589 w 12192000"/>
              <a:gd name="connsiteY119" fmla="*/ 322144 h 6858000"/>
              <a:gd name="connsiteX120" fmla="*/ 9516842 w 12192000"/>
              <a:gd name="connsiteY120" fmla="*/ 370501 h 6858000"/>
              <a:gd name="connsiteX121" fmla="*/ 9031031 w 12192000"/>
              <a:gd name="connsiteY121" fmla="*/ 686665 h 6858000"/>
              <a:gd name="connsiteX122" fmla="*/ 9123967 w 12192000"/>
              <a:gd name="connsiteY122" fmla="*/ 753695 h 6858000"/>
              <a:gd name="connsiteX123" fmla="*/ 8951461 w 12192000"/>
              <a:gd name="connsiteY123" fmla="*/ 833883 h 6858000"/>
              <a:gd name="connsiteX124" fmla="*/ 8912607 w 12192000"/>
              <a:gd name="connsiteY124" fmla="*/ 867550 h 6858000"/>
              <a:gd name="connsiteX125" fmla="*/ 8945555 w 12192000"/>
              <a:gd name="connsiteY125" fmla="*/ 907951 h 6858000"/>
              <a:gd name="connsiteX126" fmla="*/ 9017042 w 12192000"/>
              <a:gd name="connsiteY126" fmla="*/ 936109 h 6858000"/>
              <a:gd name="connsiteX127" fmla="*/ 9111842 w 12192000"/>
              <a:gd name="connsiteY127" fmla="*/ 1007420 h 6858000"/>
              <a:gd name="connsiteX128" fmla="*/ 9108115 w 12192000"/>
              <a:gd name="connsiteY128" fmla="*/ 1063124 h 6858000"/>
              <a:gd name="connsiteX129" fmla="*/ 9051854 w 12192000"/>
              <a:gd name="connsiteY129" fmla="*/ 1164126 h 6858000"/>
              <a:gd name="connsiteX130" fmla="*/ 9136399 w 12192000"/>
              <a:gd name="connsiteY130" fmla="*/ 1269719 h 6858000"/>
              <a:gd name="connsiteX131" fmla="*/ 9179914 w 12192000"/>
              <a:gd name="connsiteY131" fmla="*/ 1300937 h 6858000"/>
              <a:gd name="connsiteX132" fmla="*/ 9095990 w 12192000"/>
              <a:gd name="connsiteY132" fmla="*/ 1311649 h 6858000"/>
              <a:gd name="connsiteX133" fmla="*/ 9066775 w 12192000"/>
              <a:gd name="connsiteY133" fmla="*/ 1355722 h 6858000"/>
              <a:gd name="connsiteX134" fmla="*/ 9053719 w 12192000"/>
              <a:gd name="connsiteY134" fmla="*/ 1377759 h 6858000"/>
              <a:gd name="connsiteX135" fmla="*/ 8974460 w 12192000"/>
              <a:gd name="connsiteY135" fmla="*/ 1515794 h 6858000"/>
              <a:gd name="connsiteX136" fmla="*/ 8987827 w 12192000"/>
              <a:gd name="connsiteY136" fmla="*/ 1554357 h 6858000"/>
              <a:gd name="connsiteX137" fmla="*/ 9119926 w 12192000"/>
              <a:gd name="connsiteY137" fmla="*/ 1740752 h 6858000"/>
              <a:gd name="connsiteX138" fmla="*/ 8979435 w 12192000"/>
              <a:gd name="connsiteY138" fmla="*/ 1792782 h 6858000"/>
              <a:gd name="connsiteX139" fmla="*/ 8971042 w 12192000"/>
              <a:gd name="connsiteY139" fmla="*/ 1880927 h 6858000"/>
              <a:gd name="connsiteX140" fmla="*/ 8899553 w 12192000"/>
              <a:gd name="connsiteY140" fmla="*/ 1979481 h 6858000"/>
              <a:gd name="connsiteX141" fmla="*/ 8742279 w 12192000"/>
              <a:gd name="connsiteY141" fmla="*/ 2118129 h 6858000"/>
              <a:gd name="connsiteX142" fmla="*/ 8653074 w 12192000"/>
              <a:gd name="connsiteY142" fmla="*/ 2211172 h 6858000"/>
              <a:gd name="connsiteX143" fmla="*/ 8806929 w 12192000"/>
              <a:gd name="connsiteY143" fmla="*/ 2235961 h 6858000"/>
              <a:gd name="connsiteX144" fmla="*/ 8830862 w 12192000"/>
              <a:gd name="connsiteY144" fmla="*/ 2250347 h 6858000"/>
              <a:gd name="connsiteX145" fmla="*/ 8812524 w 12192000"/>
              <a:gd name="connsiteY145" fmla="*/ 2299317 h 6858000"/>
              <a:gd name="connsiteX146" fmla="*/ 8787969 w 12192000"/>
              <a:gd name="connsiteY146" fmla="*/ 2347984 h 6858000"/>
              <a:gd name="connsiteX147" fmla="*/ 8805064 w 12192000"/>
              <a:gd name="connsiteY147" fmla="*/ 2386240 h 6858000"/>
              <a:gd name="connsiteX148" fmla="*/ 8925043 w 12192000"/>
              <a:gd name="connsiteY148" fmla="*/ 2551822 h 6858000"/>
              <a:gd name="connsiteX149" fmla="*/ 9023571 w 12192000"/>
              <a:gd name="connsiteY149" fmla="*/ 2617624 h 6858000"/>
              <a:gd name="connsiteX150" fmla="*/ 9247982 w 12192000"/>
              <a:gd name="connsiteY150" fmla="*/ 2916649 h 6858000"/>
              <a:gd name="connsiteX151" fmla="*/ 9318539 w 12192000"/>
              <a:gd name="connsiteY151" fmla="*/ 3013671 h 6858000"/>
              <a:gd name="connsiteX152" fmla="*/ 9266320 w 12192000"/>
              <a:gd name="connsiteY152" fmla="*/ 3047949 h 6858000"/>
              <a:gd name="connsiteX153" fmla="*/ 9366406 w 12192000"/>
              <a:gd name="connsiteY153" fmla="*/ 3149564 h 6858000"/>
              <a:gd name="connsiteX154" fmla="*/ 9484207 w 12192000"/>
              <a:gd name="connsiteY154" fmla="*/ 3262501 h 6858000"/>
              <a:gd name="connsiteX155" fmla="*/ 9514977 w 12192000"/>
              <a:gd name="connsiteY155" fmla="*/ 3292497 h 6858000"/>
              <a:gd name="connsiteX156" fmla="*/ 11943411 w 12192000"/>
              <a:gd name="connsiteY156" fmla="*/ 4299446 h 6858000"/>
              <a:gd name="connsiteX157" fmla="*/ 12108408 w 12192000"/>
              <a:gd name="connsiteY157" fmla="*/ 4283397 h 6858000"/>
              <a:gd name="connsiteX158" fmla="*/ 12192000 w 12192000"/>
              <a:gd name="connsiteY158" fmla="*/ 4266564 h 6858000"/>
              <a:gd name="connsiteX159" fmla="*/ 12192000 w 12192000"/>
              <a:gd name="connsiteY159" fmla="*/ 6858000 h 6858000"/>
              <a:gd name="connsiteX160" fmla="*/ 0 w 12192000"/>
              <a:gd name="connsiteY160" fmla="*/ 6858000 h 6858000"/>
              <a:gd name="connsiteX161" fmla="*/ 0 w 12192000"/>
              <a:gd name="connsiteY161" fmla="*/ 6205082 h 6858000"/>
              <a:gd name="connsiteX162" fmla="*/ 31834 w 12192000"/>
              <a:gd name="connsiteY162" fmla="*/ 6211531 h 6858000"/>
              <a:gd name="connsiteX163" fmla="*/ 247714 w 12192000"/>
              <a:gd name="connsiteY163" fmla="*/ 6232657 h 6858000"/>
              <a:gd name="connsiteX164" fmla="*/ 3425038 w 12192000"/>
              <a:gd name="connsiteY164" fmla="*/ 4907153 h 6858000"/>
              <a:gd name="connsiteX165" fmla="*/ 3465296 w 12192000"/>
              <a:gd name="connsiteY165" fmla="*/ 4867667 h 6858000"/>
              <a:gd name="connsiteX166" fmla="*/ 3619425 w 12192000"/>
              <a:gd name="connsiteY166" fmla="*/ 4719002 h 6858000"/>
              <a:gd name="connsiteX167" fmla="*/ 3750377 w 12192000"/>
              <a:gd name="connsiteY167" fmla="*/ 4585241 h 6858000"/>
              <a:gd name="connsiteX168" fmla="*/ 3682054 w 12192000"/>
              <a:gd name="connsiteY168" fmla="*/ 4540118 h 6858000"/>
              <a:gd name="connsiteX169" fmla="*/ 3774370 w 12192000"/>
              <a:gd name="connsiteY169" fmla="*/ 4412403 h 6858000"/>
              <a:gd name="connsiteX170" fmla="*/ 4067986 w 12192000"/>
              <a:gd name="connsiteY170" fmla="*/ 4018780 h 6858000"/>
              <a:gd name="connsiteX171" fmla="*/ 4196899 w 12192000"/>
              <a:gd name="connsiteY171" fmla="*/ 3932160 h 6858000"/>
              <a:gd name="connsiteX172" fmla="*/ 4353877 w 12192000"/>
              <a:gd name="connsiteY172" fmla="*/ 3714196 h 6858000"/>
              <a:gd name="connsiteX173" fmla="*/ 4376244 w 12192000"/>
              <a:gd name="connsiteY173" fmla="*/ 3663837 h 6858000"/>
              <a:gd name="connsiteX174" fmla="*/ 4344116 w 12192000"/>
              <a:gd name="connsiteY174" fmla="*/ 3599773 h 6858000"/>
              <a:gd name="connsiteX175" fmla="*/ 4320122 w 12192000"/>
              <a:gd name="connsiteY175" fmla="*/ 3535311 h 6858000"/>
              <a:gd name="connsiteX176" fmla="*/ 4351436 w 12192000"/>
              <a:gd name="connsiteY176" fmla="*/ 3516374 h 6858000"/>
              <a:gd name="connsiteX177" fmla="*/ 4552738 w 12192000"/>
              <a:gd name="connsiteY177" fmla="*/ 3483742 h 6858000"/>
              <a:gd name="connsiteX178" fmla="*/ 4436023 w 12192000"/>
              <a:gd name="connsiteY178" fmla="*/ 3361265 h 6858000"/>
              <a:gd name="connsiteX179" fmla="*/ 4230249 w 12192000"/>
              <a:gd name="connsiteY179" fmla="*/ 3178754 h 6858000"/>
              <a:gd name="connsiteX180" fmla="*/ 4136714 w 12192000"/>
              <a:gd name="connsiteY180" fmla="*/ 3049023 h 6858000"/>
              <a:gd name="connsiteX181" fmla="*/ 4125732 w 12192000"/>
              <a:gd name="connsiteY181" fmla="*/ 2932992 h 6858000"/>
              <a:gd name="connsiteX182" fmla="*/ 3941916 w 12192000"/>
              <a:gd name="connsiteY182" fmla="*/ 2864502 h 6858000"/>
              <a:gd name="connsiteX183" fmla="*/ 4114752 w 12192000"/>
              <a:gd name="connsiteY183" fmla="*/ 2619140 h 6858000"/>
              <a:gd name="connsiteX184" fmla="*/ 4132241 w 12192000"/>
              <a:gd name="connsiteY184" fmla="*/ 2568377 h 6858000"/>
              <a:gd name="connsiteX185" fmla="*/ 4028540 w 12192000"/>
              <a:gd name="connsiteY185" fmla="*/ 2386674 h 6858000"/>
              <a:gd name="connsiteX186" fmla="*/ 4011458 w 12192000"/>
              <a:gd name="connsiteY186" fmla="*/ 2357665 h 6858000"/>
              <a:gd name="connsiteX187" fmla="*/ 3973233 w 12192000"/>
              <a:gd name="connsiteY187" fmla="*/ 2299649 h 6858000"/>
              <a:gd name="connsiteX188" fmla="*/ 3863429 w 12192000"/>
              <a:gd name="connsiteY188" fmla="*/ 2285548 h 6858000"/>
              <a:gd name="connsiteX189" fmla="*/ 3920363 w 12192000"/>
              <a:gd name="connsiteY189" fmla="*/ 2244454 h 6858000"/>
              <a:gd name="connsiteX190" fmla="*/ 4030981 w 12192000"/>
              <a:gd name="connsiteY190" fmla="*/ 2105456 h 6858000"/>
              <a:gd name="connsiteX191" fmla="*/ 3957370 w 12192000"/>
              <a:gd name="connsiteY191" fmla="*/ 1972502 h 6858000"/>
              <a:gd name="connsiteX192" fmla="*/ 3952493 w 12192000"/>
              <a:gd name="connsiteY192" fmla="*/ 1899176 h 6858000"/>
              <a:gd name="connsiteX193" fmla="*/ 4076527 w 12192000"/>
              <a:gd name="connsiteY193" fmla="*/ 1805304 h 6858000"/>
              <a:gd name="connsiteX194" fmla="*/ 4170061 w 12192000"/>
              <a:gd name="connsiteY194" fmla="*/ 1768238 h 6858000"/>
              <a:gd name="connsiteX195" fmla="*/ 4213168 w 12192000"/>
              <a:gd name="connsiteY195" fmla="*/ 1715057 h 6858000"/>
              <a:gd name="connsiteX196" fmla="*/ 4162334 w 12192000"/>
              <a:gd name="connsiteY196" fmla="*/ 1670739 h 6858000"/>
              <a:gd name="connsiteX197" fmla="*/ 3936629 w 12192000"/>
              <a:gd name="connsiteY197" fmla="*/ 1565182 h 6858000"/>
              <a:gd name="connsiteX198" fmla="*/ 4058225 w 12192000"/>
              <a:gd name="connsiteY198" fmla="*/ 1476947 h 6858000"/>
              <a:gd name="connsiteX199" fmla="*/ 3422598 w 12192000"/>
              <a:gd name="connsiteY199" fmla="*/ 1060763 h 6858000"/>
              <a:gd name="connsiteX200" fmla="*/ 3345734 w 12192000"/>
              <a:gd name="connsiteY200" fmla="*/ 997107 h 6858000"/>
              <a:gd name="connsiteX201" fmla="*/ 2937846 w 12192000"/>
              <a:gd name="connsiteY201" fmla="*/ 842798 h 6858000"/>
              <a:gd name="connsiteX202" fmla="*/ 2518162 w 12192000"/>
              <a:gd name="connsiteY202" fmla="*/ 733618 h 6858000"/>
              <a:gd name="connsiteX203" fmla="*/ 2809744 w 12192000"/>
              <a:gd name="connsiteY203" fmla="*/ 503164 h 6858000"/>
              <a:gd name="connsiteX204" fmla="*/ 2364438 w 12192000"/>
              <a:gd name="connsiteY204" fmla="*/ 449579 h 6858000"/>
              <a:gd name="connsiteX205" fmla="*/ 2320927 w 12192000"/>
              <a:gd name="connsiteY205" fmla="*/ 451191 h 6858000"/>
              <a:gd name="connsiteX206" fmla="*/ 1446580 w 12192000"/>
              <a:gd name="connsiteY206" fmla="*/ 415735 h 6858000"/>
              <a:gd name="connsiteX207" fmla="*/ 193217 w 12192000"/>
              <a:gd name="connsiteY207" fmla="*/ 298092 h 6858000"/>
              <a:gd name="connsiteX208" fmla="*/ 0 w 12192000"/>
              <a:gd name="connsiteY208" fmla="*/ 28767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Lst>
            <a:rect l="l" t="t" r="r" b="b"/>
            <a:pathLst>
              <a:path w="12192000" h="6858000">
                <a:moveTo>
                  <a:pt x="5396758" y="10203"/>
                </a:moveTo>
                <a:lnTo>
                  <a:pt x="5392866" y="11426"/>
                </a:lnTo>
                <a:cubicBezTo>
                  <a:pt x="5355355" y="23128"/>
                  <a:pt x="5318722" y="34070"/>
                  <a:pt x="5281815" y="43431"/>
                </a:cubicBezTo>
                <a:cubicBezTo>
                  <a:pt x="5203593" y="63166"/>
                  <a:pt x="5137272" y="116553"/>
                  <a:pt x="5060816" y="140336"/>
                </a:cubicBezTo>
                <a:cubicBezTo>
                  <a:pt x="5044508" y="145397"/>
                  <a:pt x="5024899" y="163107"/>
                  <a:pt x="5019170" y="180311"/>
                </a:cubicBezTo>
                <a:cubicBezTo>
                  <a:pt x="5000662" y="235975"/>
                  <a:pt x="4631152" y="392084"/>
                  <a:pt x="4674779" y="441672"/>
                </a:cubicBezTo>
                <a:cubicBezTo>
                  <a:pt x="4692846" y="462167"/>
                  <a:pt x="4716202" y="476842"/>
                  <a:pt x="4740661" y="497083"/>
                </a:cubicBezTo>
                <a:cubicBezTo>
                  <a:pt x="4703862" y="535288"/>
                  <a:pt x="4662440" y="551987"/>
                  <a:pt x="4618372" y="563372"/>
                </a:cubicBezTo>
                <a:cubicBezTo>
                  <a:pt x="4605150" y="566914"/>
                  <a:pt x="4592151" y="573998"/>
                  <a:pt x="4590828" y="591204"/>
                </a:cubicBezTo>
                <a:cubicBezTo>
                  <a:pt x="4589507" y="609167"/>
                  <a:pt x="4602948" y="616250"/>
                  <a:pt x="4614185" y="624601"/>
                </a:cubicBezTo>
                <a:cubicBezTo>
                  <a:pt x="4629828" y="636238"/>
                  <a:pt x="4645032" y="646361"/>
                  <a:pt x="4664862" y="647878"/>
                </a:cubicBezTo>
                <a:cubicBezTo>
                  <a:pt x="4697474" y="650156"/>
                  <a:pt x="4713117" y="682541"/>
                  <a:pt x="4732066" y="706829"/>
                </a:cubicBezTo>
                <a:cubicBezTo>
                  <a:pt x="4742642" y="720492"/>
                  <a:pt x="4747931" y="748069"/>
                  <a:pt x="4729423" y="752878"/>
                </a:cubicBezTo>
                <a:cubicBezTo>
                  <a:pt x="4684915" y="764517"/>
                  <a:pt x="4688440" y="798167"/>
                  <a:pt x="4689540" y="836372"/>
                </a:cubicBezTo>
                <a:cubicBezTo>
                  <a:pt x="4691083" y="883686"/>
                  <a:pt x="4717306" y="905443"/>
                  <a:pt x="4749475" y="923661"/>
                </a:cubicBezTo>
                <a:cubicBezTo>
                  <a:pt x="4760491" y="929986"/>
                  <a:pt x="4776134" y="929733"/>
                  <a:pt x="4780322" y="949468"/>
                </a:cubicBezTo>
                <a:cubicBezTo>
                  <a:pt x="4762254" y="968191"/>
                  <a:pt x="4740220" y="953012"/>
                  <a:pt x="4720828" y="958323"/>
                </a:cubicBezTo>
                <a:cubicBezTo>
                  <a:pt x="4704745" y="962624"/>
                  <a:pt x="4678083" y="960348"/>
                  <a:pt x="4700119" y="994757"/>
                </a:cubicBezTo>
                <a:cubicBezTo>
                  <a:pt x="4706508" y="1004624"/>
                  <a:pt x="4699016" y="1012216"/>
                  <a:pt x="4690862" y="1012975"/>
                </a:cubicBezTo>
                <a:cubicBezTo>
                  <a:pt x="4625643" y="1020817"/>
                  <a:pt x="4655609" y="1090397"/>
                  <a:pt x="4634676" y="1127083"/>
                </a:cubicBezTo>
                <a:cubicBezTo>
                  <a:pt x="4628948" y="1137203"/>
                  <a:pt x="4635118" y="1154661"/>
                  <a:pt x="4644152" y="1158961"/>
                </a:cubicBezTo>
                <a:cubicBezTo>
                  <a:pt x="4701880" y="1187300"/>
                  <a:pt x="4709813" y="1254854"/>
                  <a:pt x="4737797" y="1313047"/>
                </a:cubicBezTo>
                <a:cubicBezTo>
                  <a:pt x="4707388" y="1336070"/>
                  <a:pt x="4671033" y="1341130"/>
                  <a:pt x="4638204" y="1356058"/>
                </a:cubicBezTo>
                <a:cubicBezTo>
                  <a:pt x="4604049" y="1371745"/>
                  <a:pt x="4604049" y="1383384"/>
                  <a:pt x="4632253" y="1428925"/>
                </a:cubicBezTo>
                <a:cubicBezTo>
                  <a:pt x="4558880" y="1438794"/>
                  <a:pt x="4558880" y="1438794"/>
                  <a:pt x="4581575" y="1510395"/>
                </a:cubicBezTo>
                <a:cubicBezTo>
                  <a:pt x="4520098" y="1516975"/>
                  <a:pt x="4479557" y="1550877"/>
                  <a:pt x="4470084" y="1625011"/>
                </a:cubicBezTo>
                <a:cubicBezTo>
                  <a:pt x="4465456" y="1660938"/>
                  <a:pt x="4437693" y="1677889"/>
                  <a:pt x="4406845" y="1701926"/>
                </a:cubicBezTo>
                <a:cubicBezTo>
                  <a:pt x="4445184" y="1725204"/>
                  <a:pt x="4471185" y="1773781"/>
                  <a:pt x="4515913" y="1722418"/>
                </a:cubicBezTo>
                <a:cubicBezTo>
                  <a:pt x="4532219" y="1703697"/>
                  <a:pt x="4530678" y="1727480"/>
                  <a:pt x="4532879" y="1734311"/>
                </a:cubicBezTo>
                <a:cubicBezTo>
                  <a:pt x="4538167" y="1751009"/>
                  <a:pt x="4527151" y="1762142"/>
                  <a:pt x="4519880" y="1774792"/>
                </a:cubicBezTo>
                <a:cubicBezTo>
                  <a:pt x="4512828" y="1787443"/>
                  <a:pt x="4504454" y="1800852"/>
                  <a:pt x="4502473" y="1815024"/>
                </a:cubicBezTo>
                <a:cubicBezTo>
                  <a:pt x="4501151" y="1824890"/>
                  <a:pt x="4507541" y="1839310"/>
                  <a:pt x="4514592" y="1846649"/>
                </a:cubicBezTo>
                <a:cubicBezTo>
                  <a:pt x="4551609" y="1885359"/>
                  <a:pt x="4529576" y="1972396"/>
                  <a:pt x="4599644" y="1983529"/>
                </a:cubicBezTo>
                <a:cubicBezTo>
                  <a:pt x="4631152" y="1988587"/>
                  <a:pt x="4646354" y="2020467"/>
                  <a:pt x="4669490" y="2037925"/>
                </a:cubicBezTo>
                <a:cubicBezTo>
                  <a:pt x="4749914" y="2098901"/>
                  <a:pt x="4803679" y="2177334"/>
                  <a:pt x="4828575" y="2285118"/>
                </a:cubicBezTo>
                <a:cubicBezTo>
                  <a:pt x="4835406" y="2314973"/>
                  <a:pt x="4861627" y="2339010"/>
                  <a:pt x="4878593" y="2365322"/>
                </a:cubicBezTo>
                <a:cubicBezTo>
                  <a:pt x="4870440" y="2384551"/>
                  <a:pt x="4825932" y="2343057"/>
                  <a:pt x="4841575" y="2393659"/>
                </a:cubicBezTo>
                <a:cubicBezTo>
                  <a:pt x="4853473" y="2431612"/>
                  <a:pt x="4883881" y="2455142"/>
                  <a:pt x="4912527" y="2477660"/>
                </a:cubicBezTo>
                <a:cubicBezTo>
                  <a:pt x="4945136" y="2503214"/>
                  <a:pt x="4981273" y="2523708"/>
                  <a:pt x="4996035" y="2571021"/>
                </a:cubicBezTo>
                <a:cubicBezTo>
                  <a:pt x="4999120" y="2581142"/>
                  <a:pt x="5009034" y="2591768"/>
                  <a:pt x="5017848" y="2595818"/>
                </a:cubicBezTo>
                <a:cubicBezTo>
                  <a:pt x="5477478" y="3428480"/>
                  <a:pt x="6608922" y="3434045"/>
                  <a:pt x="6739364" y="3428225"/>
                </a:cubicBezTo>
                <a:cubicBezTo>
                  <a:pt x="6897348" y="3420888"/>
                  <a:pt x="7046739" y="3369527"/>
                  <a:pt x="7193263" y="3305514"/>
                </a:cubicBezTo>
                <a:cubicBezTo>
                  <a:pt x="7255180" y="3278442"/>
                  <a:pt x="7312688" y="3239986"/>
                  <a:pt x="7372843" y="3210130"/>
                </a:cubicBezTo>
                <a:cubicBezTo>
                  <a:pt x="7455910" y="3168888"/>
                  <a:pt x="7520029" y="3090202"/>
                  <a:pt x="7602877" y="3057057"/>
                </a:cubicBezTo>
                <a:cubicBezTo>
                  <a:pt x="7688148" y="3022900"/>
                  <a:pt x="7761081" y="2960407"/>
                  <a:pt x="7848777" y="2933840"/>
                </a:cubicBezTo>
                <a:cubicBezTo>
                  <a:pt x="7895048" y="2919672"/>
                  <a:pt x="7939777" y="2894118"/>
                  <a:pt x="7932507" y="2820997"/>
                </a:cubicBezTo>
                <a:cubicBezTo>
                  <a:pt x="7930523" y="2800249"/>
                  <a:pt x="7942641" y="2783300"/>
                  <a:pt x="7961812" y="2789372"/>
                </a:cubicBezTo>
                <a:cubicBezTo>
                  <a:pt x="7998386" y="2800757"/>
                  <a:pt x="8014912" y="2770648"/>
                  <a:pt x="8035185" y="2748129"/>
                </a:cubicBezTo>
                <a:cubicBezTo>
                  <a:pt x="8071320" y="2708154"/>
                  <a:pt x="8105692" y="2665649"/>
                  <a:pt x="8163202" y="2659069"/>
                </a:cubicBezTo>
                <a:cubicBezTo>
                  <a:pt x="8152185" y="2627694"/>
                  <a:pt x="8133456" y="2632250"/>
                  <a:pt x="8116270" y="2638828"/>
                </a:cubicBezTo>
                <a:cubicBezTo>
                  <a:pt x="8071100" y="2656035"/>
                  <a:pt x="8026370" y="2675515"/>
                  <a:pt x="7981202" y="2692720"/>
                </a:cubicBezTo>
                <a:cubicBezTo>
                  <a:pt x="7951676" y="2703854"/>
                  <a:pt x="7922369" y="2719540"/>
                  <a:pt x="7882928" y="2707140"/>
                </a:cubicBezTo>
                <a:cubicBezTo>
                  <a:pt x="7916861" y="2643889"/>
                  <a:pt x="7974590" y="2632503"/>
                  <a:pt x="8021303" y="2613022"/>
                </a:cubicBezTo>
                <a:cubicBezTo>
                  <a:pt x="8079692" y="2588480"/>
                  <a:pt x="8114065" y="2542177"/>
                  <a:pt x="8155270" y="2490563"/>
                </a:cubicBezTo>
                <a:cubicBezTo>
                  <a:pt x="8112303" y="2478166"/>
                  <a:pt x="8085642" y="2516119"/>
                  <a:pt x="8051930" y="2514093"/>
                </a:cubicBezTo>
                <a:cubicBezTo>
                  <a:pt x="8050167" y="2507517"/>
                  <a:pt x="8047083" y="2497902"/>
                  <a:pt x="8047523" y="2497647"/>
                </a:cubicBezTo>
                <a:cubicBezTo>
                  <a:pt x="8102608" y="2469310"/>
                  <a:pt x="8128387" y="2416179"/>
                  <a:pt x="8136981" y="2351913"/>
                </a:cubicBezTo>
                <a:cubicBezTo>
                  <a:pt x="8141388" y="2318769"/>
                  <a:pt x="8161439" y="2308395"/>
                  <a:pt x="8181271" y="2293214"/>
                </a:cubicBezTo>
                <a:cubicBezTo>
                  <a:pt x="8250456" y="2239323"/>
                  <a:pt x="8323609" y="2190493"/>
                  <a:pt x="8380457" y="2116360"/>
                </a:cubicBezTo>
                <a:cubicBezTo>
                  <a:pt x="8314796" y="2126228"/>
                  <a:pt x="8262135" y="2174552"/>
                  <a:pt x="8191404" y="2195300"/>
                </a:cubicBezTo>
                <a:cubicBezTo>
                  <a:pt x="8247591" y="2113829"/>
                  <a:pt x="8320305" y="2072589"/>
                  <a:pt x="8386627" y="2023250"/>
                </a:cubicBezTo>
                <a:cubicBezTo>
                  <a:pt x="8416814" y="2000732"/>
                  <a:pt x="8444796" y="1971889"/>
                  <a:pt x="8481372" y="1959745"/>
                </a:cubicBezTo>
                <a:cubicBezTo>
                  <a:pt x="8494374" y="1955444"/>
                  <a:pt x="8515746" y="1946335"/>
                  <a:pt x="8505390" y="1922299"/>
                </a:cubicBezTo>
                <a:cubicBezTo>
                  <a:pt x="8496577" y="1902312"/>
                  <a:pt x="8479170" y="1908382"/>
                  <a:pt x="8463305" y="1914202"/>
                </a:cubicBezTo>
                <a:cubicBezTo>
                  <a:pt x="8425186" y="1928626"/>
                  <a:pt x="8385745" y="1928877"/>
                  <a:pt x="8334185" y="1928626"/>
                </a:cubicBezTo>
                <a:cubicBezTo>
                  <a:pt x="8377372" y="1862588"/>
                  <a:pt x="8456476" y="1882323"/>
                  <a:pt x="8493491" y="1812998"/>
                </a:cubicBezTo>
                <a:cubicBezTo>
                  <a:pt x="8447220" y="1800852"/>
                  <a:pt x="8411525" y="1825901"/>
                  <a:pt x="8374066" y="1830708"/>
                </a:cubicBezTo>
                <a:cubicBezTo>
                  <a:pt x="8340136" y="1835009"/>
                  <a:pt x="8331762" y="1823372"/>
                  <a:pt x="8339694" y="1785166"/>
                </a:cubicBezTo>
                <a:cubicBezTo>
                  <a:pt x="8352032" y="1725708"/>
                  <a:pt x="8333524" y="1695347"/>
                  <a:pt x="8284168" y="1711540"/>
                </a:cubicBezTo>
                <a:cubicBezTo>
                  <a:pt x="8238339" y="1726720"/>
                  <a:pt x="8233491" y="1704457"/>
                  <a:pt x="8245831" y="1670552"/>
                </a:cubicBezTo>
                <a:cubicBezTo>
                  <a:pt x="8263456" y="1621216"/>
                  <a:pt x="8243407" y="1583011"/>
                  <a:pt x="8229745" y="1541517"/>
                </a:cubicBezTo>
                <a:cubicBezTo>
                  <a:pt x="8208812" y="1478263"/>
                  <a:pt x="8217625" y="1447395"/>
                  <a:pt x="8262796" y="1400336"/>
                </a:cubicBezTo>
                <a:cubicBezTo>
                  <a:pt x="8288134" y="1374020"/>
                  <a:pt x="8315455" y="1351758"/>
                  <a:pt x="8352254" y="1328987"/>
                </a:cubicBezTo>
                <a:cubicBezTo>
                  <a:pt x="8267422" y="1316589"/>
                  <a:pt x="8356441" y="1274842"/>
                  <a:pt x="8326473" y="1248781"/>
                </a:cubicBezTo>
                <a:cubicBezTo>
                  <a:pt x="8266541" y="1238155"/>
                  <a:pt x="8217625" y="1321142"/>
                  <a:pt x="8136099" y="1297360"/>
                </a:cubicBezTo>
                <a:cubicBezTo>
                  <a:pt x="8236795" y="1225502"/>
                  <a:pt x="8348067" y="1201974"/>
                  <a:pt x="8420998" y="1106336"/>
                </a:cubicBezTo>
                <a:cubicBezTo>
                  <a:pt x="8404254" y="1084576"/>
                  <a:pt x="8387508" y="1104818"/>
                  <a:pt x="8373186" y="1096722"/>
                </a:cubicBezTo>
                <a:cubicBezTo>
                  <a:pt x="8373627" y="1091662"/>
                  <a:pt x="8372523" y="1084070"/>
                  <a:pt x="8375169" y="1081794"/>
                </a:cubicBezTo>
                <a:cubicBezTo>
                  <a:pt x="8429592" y="1029673"/>
                  <a:pt x="8430475" y="1028409"/>
                  <a:pt x="8372084" y="989950"/>
                </a:cubicBezTo>
                <a:cubicBezTo>
                  <a:pt x="8351592" y="976540"/>
                  <a:pt x="8353356" y="964648"/>
                  <a:pt x="8364151" y="947697"/>
                </a:cubicBezTo>
                <a:cubicBezTo>
                  <a:pt x="8371865" y="935805"/>
                  <a:pt x="8381118" y="925179"/>
                  <a:pt x="8376711" y="899118"/>
                </a:cubicBezTo>
                <a:cubicBezTo>
                  <a:pt x="8344763" y="932517"/>
                  <a:pt x="8190304" y="921636"/>
                  <a:pt x="8162981" y="918094"/>
                </a:cubicBezTo>
                <a:cubicBezTo>
                  <a:pt x="8132354" y="914300"/>
                  <a:pt x="8102167" y="898107"/>
                  <a:pt x="8069999" y="906961"/>
                </a:cubicBezTo>
                <a:cubicBezTo>
                  <a:pt x="8044219" y="914048"/>
                  <a:pt x="7924795" y="982613"/>
                  <a:pt x="7907827" y="903926"/>
                </a:cubicBezTo>
                <a:cubicBezTo>
                  <a:pt x="7906945" y="900130"/>
                  <a:pt x="7858693" y="908987"/>
                  <a:pt x="7832692" y="913287"/>
                </a:cubicBezTo>
                <a:cubicBezTo>
                  <a:pt x="7809776" y="916830"/>
                  <a:pt x="7783996" y="932517"/>
                  <a:pt x="7768573" y="901144"/>
                </a:cubicBezTo>
                <a:cubicBezTo>
                  <a:pt x="7759538" y="882673"/>
                  <a:pt x="7796776" y="846999"/>
                  <a:pt x="7830048" y="843963"/>
                </a:cubicBezTo>
                <a:cubicBezTo>
                  <a:pt x="7858913" y="841178"/>
                  <a:pt x="7889099" y="837130"/>
                  <a:pt x="7916642" y="844721"/>
                </a:cubicBezTo>
                <a:cubicBezTo>
                  <a:pt x="7950573" y="853831"/>
                  <a:pt x="7968860" y="839156"/>
                  <a:pt x="7978337" y="807530"/>
                </a:cubicBezTo>
                <a:cubicBezTo>
                  <a:pt x="7988911" y="772614"/>
                  <a:pt x="8009185" y="756419"/>
                  <a:pt x="8037167" y="740226"/>
                </a:cubicBezTo>
                <a:cubicBezTo>
                  <a:pt x="8105033" y="701012"/>
                  <a:pt x="8170253" y="655722"/>
                  <a:pt x="8244728" y="632950"/>
                </a:cubicBezTo>
                <a:cubicBezTo>
                  <a:pt x="8259491" y="628396"/>
                  <a:pt x="8275796" y="622323"/>
                  <a:pt x="8282626" y="592216"/>
                </a:cubicBezTo>
                <a:cubicBezTo>
                  <a:pt x="8081014" y="637251"/>
                  <a:pt x="7897251" y="754650"/>
                  <a:pt x="7689250" y="747818"/>
                </a:cubicBezTo>
                <a:cubicBezTo>
                  <a:pt x="7746098" y="710625"/>
                  <a:pt x="7811978" y="708600"/>
                  <a:pt x="7872573" y="682541"/>
                </a:cubicBezTo>
                <a:cubicBezTo>
                  <a:pt x="7829607" y="663058"/>
                  <a:pt x="7789284" y="683299"/>
                  <a:pt x="7748521" y="694433"/>
                </a:cubicBezTo>
                <a:cubicBezTo>
                  <a:pt x="7714368" y="703539"/>
                  <a:pt x="7683521" y="705058"/>
                  <a:pt x="7679775" y="650662"/>
                </a:cubicBezTo>
                <a:cubicBezTo>
                  <a:pt x="7681099" y="647120"/>
                  <a:pt x="7680878" y="642565"/>
                  <a:pt x="7680657" y="638264"/>
                </a:cubicBezTo>
                <a:cubicBezTo>
                  <a:pt x="7692117" y="615746"/>
                  <a:pt x="7709962" y="604107"/>
                  <a:pt x="7731115" y="597528"/>
                </a:cubicBezTo>
                <a:cubicBezTo>
                  <a:pt x="7743895" y="593480"/>
                  <a:pt x="7760860" y="587408"/>
                  <a:pt x="7760642" y="571216"/>
                </a:cubicBezTo>
                <a:cubicBezTo>
                  <a:pt x="7759980" y="511252"/>
                  <a:pt x="7800743" y="493793"/>
                  <a:pt x="7841505" y="476336"/>
                </a:cubicBezTo>
                <a:cubicBezTo>
                  <a:pt x="7818810" y="446481"/>
                  <a:pt x="7800963" y="468492"/>
                  <a:pt x="7783776" y="466216"/>
                </a:cubicBezTo>
                <a:cubicBezTo>
                  <a:pt x="7772539" y="464697"/>
                  <a:pt x="7762403" y="461915"/>
                  <a:pt x="7762403" y="446481"/>
                </a:cubicBezTo>
                <a:cubicBezTo>
                  <a:pt x="7762183" y="433576"/>
                  <a:pt x="7767472" y="418901"/>
                  <a:pt x="7778488" y="418650"/>
                </a:cubicBezTo>
                <a:cubicBezTo>
                  <a:pt x="7847454" y="416372"/>
                  <a:pt x="7885573" y="333384"/>
                  <a:pt x="7957184" y="333131"/>
                </a:cubicBezTo>
                <a:cubicBezTo>
                  <a:pt x="7999930" y="333131"/>
                  <a:pt x="7934928" y="286324"/>
                  <a:pt x="7971064" y="266841"/>
                </a:cubicBezTo>
                <a:cubicBezTo>
                  <a:pt x="7978998" y="262539"/>
                  <a:pt x="7950352" y="255964"/>
                  <a:pt x="7937572" y="256975"/>
                </a:cubicBezTo>
                <a:cubicBezTo>
                  <a:pt x="7925014" y="257986"/>
                  <a:pt x="7913777" y="270384"/>
                  <a:pt x="7898573" y="261528"/>
                </a:cubicBezTo>
                <a:cubicBezTo>
                  <a:pt x="7890201" y="229903"/>
                  <a:pt x="7911793" y="218263"/>
                  <a:pt x="7929642" y="209408"/>
                </a:cubicBezTo>
                <a:cubicBezTo>
                  <a:pt x="7970845" y="188914"/>
                  <a:pt x="8010947" y="164120"/>
                  <a:pt x="8056117" y="156782"/>
                </a:cubicBezTo>
                <a:cubicBezTo>
                  <a:pt x="8072200" y="154252"/>
                  <a:pt x="8032981" y="120348"/>
                  <a:pt x="8025270" y="108457"/>
                </a:cubicBezTo>
                <a:cubicBezTo>
                  <a:pt x="8070715" y="77210"/>
                  <a:pt x="8118460" y="54170"/>
                  <a:pt x="8167695" y="35609"/>
                </a:cubicBezTo>
                <a:lnTo>
                  <a:pt x="8251347" y="10203"/>
                </a:lnTo>
                <a:close/>
                <a:moveTo>
                  <a:pt x="0" y="0"/>
                </a:moveTo>
                <a:lnTo>
                  <a:pt x="12192000" y="0"/>
                </a:lnTo>
                <a:lnTo>
                  <a:pt x="12192000" y="10202"/>
                </a:lnTo>
                <a:lnTo>
                  <a:pt x="10023511" y="10202"/>
                </a:lnTo>
                <a:lnTo>
                  <a:pt x="10081290" y="46954"/>
                </a:lnTo>
                <a:cubicBezTo>
                  <a:pt x="10124649" y="67728"/>
                  <a:pt x="10173137" y="84332"/>
                  <a:pt x="10208104" y="121978"/>
                </a:cubicBezTo>
                <a:cubicBezTo>
                  <a:pt x="10094034" y="151970"/>
                  <a:pt x="9991464" y="182272"/>
                  <a:pt x="9887339" y="204920"/>
                </a:cubicBezTo>
                <a:cubicBezTo>
                  <a:pt x="9776996" y="228793"/>
                  <a:pt x="9683441" y="293373"/>
                  <a:pt x="9575589" y="322144"/>
                </a:cubicBezTo>
                <a:cubicBezTo>
                  <a:pt x="9552585" y="328266"/>
                  <a:pt x="9524923" y="349690"/>
                  <a:pt x="9516842" y="370501"/>
                </a:cubicBezTo>
                <a:cubicBezTo>
                  <a:pt x="9490734" y="437836"/>
                  <a:pt x="8969489" y="626679"/>
                  <a:pt x="9031031" y="686665"/>
                </a:cubicBezTo>
                <a:cubicBezTo>
                  <a:pt x="9056518" y="711458"/>
                  <a:pt x="9089464" y="729209"/>
                  <a:pt x="9123967" y="753695"/>
                </a:cubicBezTo>
                <a:cubicBezTo>
                  <a:pt x="9072057" y="799910"/>
                  <a:pt x="9013626" y="820111"/>
                  <a:pt x="8951461" y="833883"/>
                </a:cubicBezTo>
                <a:cubicBezTo>
                  <a:pt x="8932810" y="838168"/>
                  <a:pt x="8914473" y="846737"/>
                  <a:pt x="8912607" y="867550"/>
                </a:cubicBezTo>
                <a:cubicBezTo>
                  <a:pt x="8910744" y="889280"/>
                  <a:pt x="8929704" y="897848"/>
                  <a:pt x="8945555" y="907951"/>
                </a:cubicBezTo>
                <a:cubicBezTo>
                  <a:pt x="8967622" y="922028"/>
                  <a:pt x="8989069" y="934273"/>
                  <a:pt x="9017042" y="936109"/>
                </a:cubicBezTo>
                <a:cubicBezTo>
                  <a:pt x="9063046" y="938863"/>
                  <a:pt x="9085112" y="978039"/>
                  <a:pt x="9111842" y="1007420"/>
                </a:cubicBezTo>
                <a:cubicBezTo>
                  <a:pt x="9126761" y="1023949"/>
                  <a:pt x="9134223" y="1057308"/>
                  <a:pt x="9108115" y="1063124"/>
                </a:cubicBezTo>
                <a:cubicBezTo>
                  <a:pt x="9045328" y="1077205"/>
                  <a:pt x="9050302" y="1117910"/>
                  <a:pt x="9051854" y="1164126"/>
                </a:cubicBezTo>
                <a:cubicBezTo>
                  <a:pt x="9054030" y="1221361"/>
                  <a:pt x="9091019" y="1247681"/>
                  <a:pt x="9136399" y="1269719"/>
                </a:cubicBezTo>
                <a:cubicBezTo>
                  <a:pt x="9151940" y="1277369"/>
                  <a:pt x="9174006" y="1277064"/>
                  <a:pt x="9179914" y="1300937"/>
                </a:cubicBezTo>
                <a:cubicBezTo>
                  <a:pt x="9154426" y="1323586"/>
                  <a:pt x="9123344" y="1305223"/>
                  <a:pt x="9095990" y="1311649"/>
                </a:cubicBezTo>
                <a:cubicBezTo>
                  <a:pt x="9073302" y="1316851"/>
                  <a:pt x="9035692" y="1314098"/>
                  <a:pt x="9066775" y="1355722"/>
                </a:cubicBezTo>
                <a:cubicBezTo>
                  <a:pt x="9075790" y="1367658"/>
                  <a:pt x="9065221" y="1376842"/>
                  <a:pt x="9053719" y="1377759"/>
                </a:cubicBezTo>
                <a:cubicBezTo>
                  <a:pt x="8961718" y="1387247"/>
                  <a:pt x="9003989" y="1471416"/>
                  <a:pt x="8974460" y="1515794"/>
                </a:cubicBezTo>
                <a:cubicBezTo>
                  <a:pt x="8966381" y="1528036"/>
                  <a:pt x="8975084" y="1549154"/>
                  <a:pt x="8987827" y="1554357"/>
                </a:cubicBezTo>
                <a:cubicBezTo>
                  <a:pt x="9069261" y="1588638"/>
                  <a:pt x="9080451" y="1670357"/>
                  <a:pt x="9119926" y="1740752"/>
                </a:cubicBezTo>
                <a:cubicBezTo>
                  <a:pt x="9077031" y="1768602"/>
                  <a:pt x="9025747" y="1774723"/>
                  <a:pt x="8979435" y="1792782"/>
                </a:cubicBezTo>
                <a:cubicBezTo>
                  <a:pt x="8931257" y="1811758"/>
                  <a:pt x="8931257" y="1825837"/>
                  <a:pt x="8971042" y="1880927"/>
                </a:cubicBezTo>
                <a:cubicBezTo>
                  <a:pt x="8867539" y="1892865"/>
                  <a:pt x="8867539" y="1892865"/>
                  <a:pt x="8899553" y="1979481"/>
                </a:cubicBezTo>
                <a:cubicBezTo>
                  <a:pt x="8812832" y="1987439"/>
                  <a:pt x="8755644" y="2028451"/>
                  <a:pt x="8742279" y="2118129"/>
                </a:cubicBezTo>
                <a:cubicBezTo>
                  <a:pt x="8735751" y="2161590"/>
                  <a:pt x="8696588" y="2182094"/>
                  <a:pt x="8653074" y="2211172"/>
                </a:cubicBezTo>
                <a:cubicBezTo>
                  <a:pt x="8707155" y="2239331"/>
                  <a:pt x="8743833" y="2298094"/>
                  <a:pt x="8806929" y="2235961"/>
                </a:cubicBezTo>
                <a:cubicBezTo>
                  <a:pt x="8829929" y="2213314"/>
                  <a:pt x="8827757" y="2242084"/>
                  <a:pt x="8830862" y="2250347"/>
                </a:cubicBezTo>
                <a:cubicBezTo>
                  <a:pt x="8838321" y="2270546"/>
                  <a:pt x="8822781" y="2284015"/>
                  <a:pt x="8812524" y="2299317"/>
                </a:cubicBezTo>
                <a:cubicBezTo>
                  <a:pt x="8802578" y="2314621"/>
                  <a:pt x="8790765" y="2330841"/>
                  <a:pt x="8787969" y="2347984"/>
                </a:cubicBezTo>
                <a:cubicBezTo>
                  <a:pt x="8786105" y="2359919"/>
                  <a:pt x="8795118" y="2377363"/>
                  <a:pt x="8805064" y="2386240"/>
                </a:cubicBezTo>
                <a:cubicBezTo>
                  <a:pt x="8857283" y="2433068"/>
                  <a:pt x="8826201" y="2538354"/>
                  <a:pt x="8925043" y="2551822"/>
                </a:cubicBezTo>
                <a:cubicBezTo>
                  <a:pt x="8969489" y="2557941"/>
                  <a:pt x="8990934" y="2596506"/>
                  <a:pt x="9023571" y="2617624"/>
                </a:cubicBezTo>
                <a:cubicBezTo>
                  <a:pt x="9137020" y="2691385"/>
                  <a:pt x="9212861" y="2786265"/>
                  <a:pt x="9247982" y="2916649"/>
                </a:cubicBezTo>
                <a:cubicBezTo>
                  <a:pt x="9257617" y="2952764"/>
                  <a:pt x="9294606" y="2981842"/>
                  <a:pt x="9318539" y="3013671"/>
                </a:cubicBezTo>
                <a:cubicBezTo>
                  <a:pt x="9307037" y="3036932"/>
                  <a:pt x="9244252" y="2986737"/>
                  <a:pt x="9266320" y="3047949"/>
                </a:cubicBezTo>
                <a:cubicBezTo>
                  <a:pt x="9283104" y="3093860"/>
                  <a:pt x="9325999" y="3122324"/>
                  <a:pt x="9366406" y="3149564"/>
                </a:cubicBezTo>
                <a:cubicBezTo>
                  <a:pt x="9412407" y="3180476"/>
                  <a:pt x="9463381" y="3205267"/>
                  <a:pt x="9484207" y="3262501"/>
                </a:cubicBezTo>
                <a:cubicBezTo>
                  <a:pt x="9488559" y="3274744"/>
                  <a:pt x="9502544" y="3287599"/>
                  <a:pt x="9514977" y="3292497"/>
                </a:cubicBezTo>
                <a:cubicBezTo>
                  <a:pt x="10163348" y="4299754"/>
                  <a:pt x="11759406" y="4306487"/>
                  <a:pt x="11943411" y="4299446"/>
                </a:cubicBezTo>
                <a:cubicBezTo>
                  <a:pt x="11999126" y="4297227"/>
                  <a:pt x="12054083" y="4291680"/>
                  <a:pt x="12108408" y="4283397"/>
                </a:cubicBezTo>
                <a:lnTo>
                  <a:pt x="12192000" y="4266564"/>
                </a:lnTo>
                <a:lnTo>
                  <a:pt x="12192000" y="6858000"/>
                </a:lnTo>
                <a:lnTo>
                  <a:pt x="0" y="6858000"/>
                </a:lnTo>
                <a:lnTo>
                  <a:pt x="0" y="6205082"/>
                </a:lnTo>
                <a:lnTo>
                  <a:pt x="31834" y="6211531"/>
                </a:lnTo>
                <a:cubicBezTo>
                  <a:pt x="102913" y="6222434"/>
                  <a:pt x="174818" y="6229736"/>
                  <a:pt x="247714" y="6232657"/>
                </a:cubicBezTo>
                <a:cubicBezTo>
                  <a:pt x="488463" y="6241925"/>
                  <a:pt x="2576720" y="6233063"/>
                  <a:pt x="3425038" y="4907153"/>
                </a:cubicBezTo>
                <a:cubicBezTo>
                  <a:pt x="3441305" y="4900705"/>
                  <a:pt x="3459603" y="4883784"/>
                  <a:pt x="3465296" y="4867667"/>
                </a:cubicBezTo>
                <a:cubicBezTo>
                  <a:pt x="3492545" y="4792327"/>
                  <a:pt x="3559239" y="4759693"/>
                  <a:pt x="3619425" y="4719002"/>
                </a:cubicBezTo>
                <a:cubicBezTo>
                  <a:pt x="3672294" y="4683144"/>
                  <a:pt x="3728417" y="4645676"/>
                  <a:pt x="3750377" y="4585241"/>
                </a:cubicBezTo>
                <a:cubicBezTo>
                  <a:pt x="3779250" y="4504664"/>
                  <a:pt x="3697103" y="4570738"/>
                  <a:pt x="3682054" y="4540118"/>
                </a:cubicBezTo>
                <a:cubicBezTo>
                  <a:pt x="3713368" y="4498220"/>
                  <a:pt x="3761764" y="4459943"/>
                  <a:pt x="3774370" y="4412403"/>
                </a:cubicBezTo>
                <a:cubicBezTo>
                  <a:pt x="3820322" y="4240771"/>
                  <a:pt x="3919551" y="4115875"/>
                  <a:pt x="4067986" y="4018780"/>
                </a:cubicBezTo>
                <a:cubicBezTo>
                  <a:pt x="4110687" y="3990980"/>
                  <a:pt x="4138745" y="3940215"/>
                  <a:pt x="4196899" y="3932160"/>
                </a:cubicBezTo>
                <a:cubicBezTo>
                  <a:pt x="4326221" y="3914431"/>
                  <a:pt x="4285554" y="3775837"/>
                  <a:pt x="4353877" y="3714196"/>
                </a:cubicBezTo>
                <a:cubicBezTo>
                  <a:pt x="4366890" y="3702509"/>
                  <a:pt x="4378682" y="3679548"/>
                  <a:pt x="4376244" y="3663837"/>
                </a:cubicBezTo>
                <a:cubicBezTo>
                  <a:pt x="4372586" y="3641270"/>
                  <a:pt x="4357130" y="3619918"/>
                  <a:pt x="4344116" y="3599773"/>
                </a:cubicBezTo>
                <a:cubicBezTo>
                  <a:pt x="4330695" y="3579630"/>
                  <a:pt x="4310365" y="3561901"/>
                  <a:pt x="4320122" y="3535311"/>
                </a:cubicBezTo>
                <a:cubicBezTo>
                  <a:pt x="4324186" y="3524435"/>
                  <a:pt x="4321344" y="3486562"/>
                  <a:pt x="4351436" y="3516374"/>
                </a:cubicBezTo>
                <a:cubicBezTo>
                  <a:pt x="4433989" y="3598163"/>
                  <a:pt x="4481978" y="3520810"/>
                  <a:pt x="4552738" y="3483742"/>
                </a:cubicBezTo>
                <a:cubicBezTo>
                  <a:pt x="4495805" y="3445466"/>
                  <a:pt x="4444564" y="3418474"/>
                  <a:pt x="4436023" y="3361265"/>
                </a:cubicBezTo>
                <a:cubicBezTo>
                  <a:pt x="4418537" y="3243216"/>
                  <a:pt x="4343713" y="3189231"/>
                  <a:pt x="4230249" y="3178754"/>
                </a:cubicBezTo>
                <a:cubicBezTo>
                  <a:pt x="4272135" y="3064738"/>
                  <a:pt x="4272135" y="3064738"/>
                  <a:pt x="4136714" y="3049023"/>
                </a:cubicBezTo>
                <a:cubicBezTo>
                  <a:pt x="4188768" y="2976505"/>
                  <a:pt x="4188768" y="2957972"/>
                  <a:pt x="4125732" y="2932992"/>
                </a:cubicBezTo>
                <a:cubicBezTo>
                  <a:pt x="4065138" y="2909221"/>
                  <a:pt x="3998039" y="2901162"/>
                  <a:pt x="3941916" y="2864502"/>
                </a:cubicBezTo>
                <a:cubicBezTo>
                  <a:pt x="3993565" y="2771837"/>
                  <a:pt x="4008205" y="2664266"/>
                  <a:pt x="4114752" y="2619140"/>
                </a:cubicBezTo>
                <a:cubicBezTo>
                  <a:pt x="4131425" y="2612292"/>
                  <a:pt x="4142812" y="2584492"/>
                  <a:pt x="4132241" y="2568377"/>
                </a:cubicBezTo>
                <a:cubicBezTo>
                  <a:pt x="4093606" y="2509959"/>
                  <a:pt x="4148913" y="2399163"/>
                  <a:pt x="4028540" y="2386674"/>
                </a:cubicBezTo>
                <a:cubicBezTo>
                  <a:pt x="4013491" y="2385466"/>
                  <a:pt x="3999664" y="2373378"/>
                  <a:pt x="4011458" y="2357665"/>
                </a:cubicBezTo>
                <a:cubicBezTo>
                  <a:pt x="4052127" y="2302873"/>
                  <a:pt x="4002918" y="2306498"/>
                  <a:pt x="3973233" y="2299649"/>
                </a:cubicBezTo>
                <a:cubicBezTo>
                  <a:pt x="3937444" y="2291191"/>
                  <a:pt x="3896777" y="2315362"/>
                  <a:pt x="3863429" y="2285548"/>
                </a:cubicBezTo>
                <a:cubicBezTo>
                  <a:pt x="3871158" y="2254123"/>
                  <a:pt x="3900029" y="2254525"/>
                  <a:pt x="3920363" y="2244454"/>
                </a:cubicBezTo>
                <a:cubicBezTo>
                  <a:pt x="3979737" y="2215444"/>
                  <a:pt x="4028133" y="2180798"/>
                  <a:pt x="4030981" y="2105456"/>
                </a:cubicBezTo>
                <a:cubicBezTo>
                  <a:pt x="4033011" y="2044620"/>
                  <a:pt x="4039518" y="1991037"/>
                  <a:pt x="3957370" y="1972502"/>
                </a:cubicBezTo>
                <a:cubicBezTo>
                  <a:pt x="3923211" y="1964846"/>
                  <a:pt x="3932973" y="1920933"/>
                  <a:pt x="3952493" y="1899176"/>
                </a:cubicBezTo>
                <a:cubicBezTo>
                  <a:pt x="3987466" y="1860500"/>
                  <a:pt x="4016337" y="1808931"/>
                  <a:pt x="4076527" y="1805304"/>
                </a:cubicBezTo>
                <a:cubicBezTo>
                  <a:pt x="4113127" y="1802888"/>
                  <a:pt x="4141188" y="1786769"/>
                  <a:pt x="4170061" y="1768238"/>
                </a:cubicBezTo>
                <a:cubicBezTo>
                  <a:pt x="4190800" y="1754940"/>
                  <a:pt x="4215607" y="1743661"/>
                  <a:pt x="4213168" y="1715057"/>
                </a:cubicBezTo>
                <a:cubicBezTo>
                  <a:pt x="4210729" y="1687660"/>
                  <a:pt x="4186736" y="1676379"/>
                  <a:pt x="4162334" y="1670739"/>
                </a:cubicBezTo>
                <a:cubicBezTo>
                  <a:pt x="4080998" y="1652609"/>
                  <a:pt x="4004547" y="1626018"/>
                  <a:pt x="3936629" y="1565182"/>
                </a:cubicBezTo>
                <a:cubicBezTo>
                  <a:pt x="3981773" y="1532950"/>
                  <a:pt x="4024878" y="1509583"/>
                  <a:pt x="4058225" y="1476947"/>
                </a:cubicBezTo>
                <a:cubicBezTo>
                  <a:pt x="4138745" y="1397984"/>
                  <a:pt x="3456757" y="1149400"/>
                  <a:pt x="3422598" y="1060763"/>
                </a:cubicBezTo>
                <a:cubicBezTo>
                  <a:pt x="3412025" y="1033367"/>
                  <a:pt x="3375832" y="1005166"/>
                  <a:pt x="3345734" y="997107"/>
                </a:cubicBezTo>
                <a:cubicBezTo>
                  <a:pt x="3204622" y="959235"/>
                  <a:pt x="3082216" y="874224"/>
                  <a:pt x="2937846" y="842798"/>
                </a:cubicBezTo>
                <a:cubicBezTo>
                  <a:pt x="2801610" y="812986"/>
                  <a:pt x="2667409" y="773098"/>
                  <a:pt x="2518162" y="733618"/>
                </a:cubicBezTo>
                <a:cubicBezTo>
                  <a:pt x="2609662" y="634506"/>
                  <a:pt x="2771925" y="646191"/>
                  <a:pt x="2809744" y="503164"/>
                </a:cubicBezTo>
                <a:cubicBezTo>
                  <a:pt x="2662121" y="466098"/>
                  <a:pt x="2506776" y="508403"/>
                  <a:pt x="2364438" y="449579"/>
                </a:cubicBezTo>
                <a:cubicBezTo>
                  <a:pt x="2352239" y="444343"/>
                  <a:pt x="2335563" y="449579"/>
                  <a:pt x="2320927" y="451191"/>
                </a:cubicBezTo>
                <a:cubicBezTo>
                  <a:pt x="2027715" y="482617"/>
                  <a:pt x="1735723" y="455221"/>
                  <a:pt x="1446580" y="415735"/>
                </a:cubicBezTo>
                <a:cubicBezTo>
                  <a:pt x="1030148" y="359334"/>
                  <a:pt x="612089" y="323476"/>
                  <a:pt x="193217" y="298092"/>
                </a:cubicBezTo>
                <a:lnTo>
                  <a:pt x="0" y="28767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5">
            <a:extLst>
              <a:ext uri="{FF2B5EF4-FFF2-40B4-BE49-F238E27FC236}">
                <a16:creationId xmlns:a16="http://schemas.microsoft.com/office/drawing/2014/main" id="{CEC04591-153A-0A7B-CFB6-90DDB00859BA}"/>
              </a:ext>
            </a:extLst>
          </p:cNvPr>
          <p:cNvSpPr/>
          <p:nvPr/>
        </p:nvSpPr>
        <p:spPr>
          <a:xfrm>
            <a:off x="4428914" y="687033"/>
            <a:ext cx="6801055" cy="145935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i="1" dirty="0">
                <a:ln w="22225">
                  <a:solidFill>
                    <a:schemeClr val="accent2"/>
                  </a:solidFill>
                  <a:prstDash val="solid"/>
                </a:ln>
                <a:latin typeface="+mj-lt"/>
                <a:ea typeface="+mj-ea"/>
                <a:cs typeface="+mj-cs"/>
              </a:rPr>
              <a:t>Weather App</a:t>
            </a:r>
          </a:p>
        </p:txBody>
      </p:sp>
      <p:pic>
        <p:nvPicPr>
          <p:cNvPr id="8" name="Picture 7">
            <a:extLst>
              <a:ext uri="{FF2B5EF4-FFF2-40B4-BE49-F238E27FC236}">
                <a16:creationId xmlns:a16="http://schemas.microsoft.com/office/drawing/2014/main" id="{2395CB2A-ED0F-F57F-732F-C0646E751008}"/>
              </a:ext>
            </a:extLst>
          </p:cNvPr>
          <p:cNvPicPr>
            <a:picLocks noChangeAspect="1"/>
          </p:cNvPicPr>
          <p:nvPr/>
        </p:nvPicPr>
        <p:blipFill>
          <a:blip r:embed="rId2"/>
          <a:stretch>
            <a:fillRect/>
          </a:stretch>
        </p:blipFill>
        <p:spPr>
          <a:xfrm>
            <a:off x="3127925" y="950814"/>
            <a:ext cx="1459355" cy="1459355"/>
          </a:xfrm>
          <a:prstGeom prst="rect">
            <a:avLst/>
          </a:prstGeom>
        </p:spPr>
      </p:pic>
      <p:pic>
        <p:nvPicPr>
          <p:cNvPr id="5" name="Content Placeholder 4">
            <a:extLst>
              <a:ext uri="{FF2B5EF4-FFF2-40B4-BE49-F238E27FC236}">
                <a16:creationId xmlns:a16="http://schemas.microsoft.com/office/drawing/2014/main" id="{8E0064EF-0AD7-CF95-AF07-248F033D5CCA}"/>
              </a:ext>
            </a:extLst>
          </p:cNvPr>
          <p:cNvPicPr>
            <a:picLocks noGrp="1" noChangeAspect="1"/>
          </p:cNvPicPr>
          <p:nvPr>
            <p:ph idx="1"/>
          </p:nvPr>
        </p:nvPicPr>
        <p:blipFill>
          <a:blip r:embed="rId3"/>
          <a:stretch>
            <a:fillRect/>
          </a:stretch>
        </p:blipFill>
        <p:spPr>
          <a:xfrm>
            <a:off x="3691387" y="2410169"/>
            <a:ext cx="6128225" cy="3998665"/>
          </a:xfrm>
          <a:prstGeom prst="rect">
            <a:avLst/>
          </a:prstGeom>
          <a:ln>
            <a:noFill/>
          </a:ln>
          <a:effectLst>
            <a:softEdge rad="112500"/>
          </a:effectLst>
        </p:spPr>
      </p:pic>
      <p:pic>
        <p:nvPicPr>
          <p:cNvPr id="7" name="Picture 6">
            <a:extLst>
              <a:ext uri="{FF2B5EF4-FFF2-40B4-BE49-F238E27FC236}">
                <a16:creationId xmlns:a16="http://schemas.microsoft.com/office/drawing/2014/main" id="{3587EF11-CCFB-D0CB-6011-138A477A86EF}"/>
              </a:ext>
            </a:extLst>
          </p:cNvPr>
          <p:cNvPicPr>
            <a:picLocks noChangeAspect="1"/>
          </p:cNvPicPr>
          <p:nvPr/>
        </p:nvPicPr>
        <p:blipFill>
          <a:blip r:embed="rId4"/>
          <a:stretch>
            <a:fillRect/>
          </a:stretch>
        </p:blipFill>
        <p:spPr>
          <a:xfrm>
            <a:off x="7785136" y="3767483"/>
            <a:ext cx="1634941" cy="1634941"/>
          </a:xfrm>
          <a:prstGeom prst="rect">
            <a:avLst/>
          </a:prstGeom>
        </p:spPr>
      </p:pic>
    </p:spTree>
    <p:extLst>
      <p:ext uri="{BB962C8B-B14F-4D97-AF65-F5344CB8AC3E}">
        <p14:creationId xmlns:p14="http://schemas.microsoft.com/office/powerpoint/2010/main" val="3025968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907941E-49B4-5755-33D1-D40CD870C9BD}"/>
              </a:ext>
            </a:extLst>
          </p:cNvPr>
          <p:cNvSpPr>
            <a:spLocks noGrp="1"/>
          </p:cNvSpPr>
          <p:nvPr>
            <p:ph type="title"/>
          </p:nvPr>
        </p:nvSpPr>
        <p:spPr>
          <a:xfrm>
            <a:off x="838200" y="365125"/>
            <a:ext cx="10515600" cy="1325563"/>
          </a:xfrm>
        </p:spPr>
        <p:txBody>
          <a:bodyPr>
            <a:normAutofit/>
          </a:bodyPr>
          <a:lstStyle/>
          <a:p>
            <a:r>
              <a:rPr lang="en-US" sz="4400" b="1" i="0" dirty="0">
                <a:solidFill>
                  <a:schemeClr val="accent1">
                    <a:lumMod val="50000"/>
                  </a:schemeClr>
                </a:solidFill>
                <a:effectLst/>
                <a:latin typeface="Söhne"/>
              </a:rPr>
              <a:t>Features</a:t>
            </a:r>
            <a:br>
              <a:rPr lang="en-US" b="0" i="0" dirty="0">
                <a:effectLst/>
                <a:latin typeface="Söhne"/>
              </a:rPr>
            </a:br>
            <a:endParaRPr lang="en-IN" dirty="0"/>
          </a:p>
        </p:txBody>
      </p:sp>
      <p:graphicFrame>
        <p:nvGraphicFramePr>
          <p:cNvPr id="5" name="Content Placeholder 2">
            <a:extLst>
              <a:ext uri="{FF2B5EF4-FFF2-40B4-BE49-F238E27FC236}">
                <a16:creationId xmlns:a16="http://schemas.microsoft.com/office/drawing/2014/main" id="{B704654B-1569-A463-B18D-ABA92E9F26BE}"/>
              </a:ext>
            </a:extLst>
          </p:cNvPr>
          <p:cNvGraphicFramePr>
            <a:graphicFrameLocks noGrp="1"/>
          </p:cNvGraphicFramePr>
          <p:nvPr>
            <p:ph idx="1"/>
            <p:extLst>
              <p:ext uri="{D42A27DB-BD31-4B8C-83A1-F6EECF244321}">
                <p14:modId xmlns:p14="http://schemas.microsoft.com/office/powerpoint/2010/main" val="2594103839"/>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9902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626DB09-B671-6CF4-03A9-631F385E0ED3}"/>
              </a:ext>
            </a:extLst>
          </p:cNvPr>
          <p:cNvSpPr>
            <a:spLocks noGrp="1"/>
          </p:cNvSpPr>
          <p:nvPr>
            <p:ph type="title"/>
          </p:nvPr>
        </p:nvSpPr>
        <p:spPr>
          <a:xfrm>
            <a:off x="3519744" y="629817"/>
            <a:ext cx="4565523" cy="1325563"/>
          </a:xfrm>
        </p:spPr>
        <p:txBody>
          <a:bodyPr>
            <a:normAutofit fontScale="90000"/>
          </a:bodyPr>
          <a:lstStyle/>
          <a:p>
            <a:r>
              <a:rPr lang="en-IN" sz="4800" b="1" i="0" dirty="0">
                <a:solidFill>
                  <a:schemeClr val="accent5">
                    <a:lumMod val="50000"/>
                  </a:schemeClr>
                </a:solidFill>
                <a:effectLst/>
                <a:latin typeface="Söhne"/>
              </a:rPr>
              <a:t>Technologies Used</a:t>
            </a:r>
            <a:br>
              <a:rPr lang="en-IN" b="1" i="0" dirty="0">
                <a:effectLst/>
                <a:latin typeface="Söhne"/>
              </a:rPr>
            </a:br>
            <a:endParaRPr lang="en-IN" b="1" dirty="0"/>
          </a:p>
        </p:txBody>
      </p:sp>
      <p:graphicFrame>
        <p:nvGraphicFramePr>
          <p:cNvPr id="15" name="TextBox 4">
            <a:extLst>
              <a:ext uri="{FF2B5EF4-FFF2-40B4-BE49-F238E27FC236}">
                <a16:creationId xmlns:a16="http://schemas.microsoft.com/office/drawing/2014/main" id="{930E3E0A-9922-BC51-17E3-30D6F090242D}"/>
              </a:ext>
            </a:extLst>
          </p:cNvPr>
          <p:cNvGraphicFramePr/>
          <p:nvPr>
            <p:extLst>
              <p:ext uri="{D42A27DB-BD31-4B8C-83A1-F6EECF244321}">
                <p14:modId xmlns:p14="http://schemas.microsoft.com/office/powerpoint/2010/main" val="742838247"/>
              </p:ext>
            </p:extLst>
          </p:nvPr>
        </p:nvGraphicFramePr>
        <p:xfrm>
          <a:off x="940836" y="2067346"/>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691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780058"/>
            <a:ext cx="3781618" cy="289914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D7C78E-CFEA-D193-7AD7-4E222C92C151}"/>
              </a:ext>
            </a:extLst>
          </p:cNvPr>
          <p:cNvSpPr>
            <a:spLocks noGrp="1"/>
          </p:cNvSpPr>
          <p:nvPr>
            <p:ph type="title"/>
          </p:nvPr>
        </p:nvSpPr>
        <p:spPr>
          <a:xfrm>
            <a:off x="1000941" y="2620477"/>
            <a:ext cx="3010737" cy="1497475"/>
          </a:xfrm>
        </p:spPr>
        <p:txBody>
          <a:bodyPr>
            <a:normAutofit/>
          </a:bodyPr>
          <a:lstStyle/>
          <a:p>
            <a:r>
              <a:rPr lang="en-IN" sz="2800" b="1" i="0" dirty="0">
                <a:effectLst/>
                <a:latin typeface="Söhne"/>
              </a:rPr>
              <a:t>Implementation</a:t>
            </a:r>
            <a:endParaRPr lang="en-IN" sz="2800" b="1" dirty="0"/>
          </a:p>
        </p:txBody>
      </p:sp>
      <p:graphicFrame>
        <p:nvGraphicFramePr>
          <p:cNvPr id="5" name="Content Placeholder 2">
            <a:extLst>
              <a:ext uri="{FF2B5EF4-FFF2-40B4-BE49-F238E27FC236}">
                <a16:creationId xmlns:a16="http://schemas.microsoft.com/office/drawing/2014/main" id="{99A64226-B4D6-12C8-95C3-DC99723AB9B4}"/>
              </a:ext>
            </a:extLst>
          </p:cNvPr>
          <p:cNvGraphicFramePr>
            <a:graphicFrameLocks noGrp="1"/>
          </p:cNvGraphicFramePr>
          <p:nvPr>
            <p:ph idx="1"/>
            <p:extLst>
              <p:ext uri="{D42A27DB-BD31-4B8C-83A1-F6EECF244321}">
                <p14:modId xmlns:p14="http://schemas.microsoft.com/office/powerpoint/2010/main" val="3115968641"/>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710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82DEE1-10A2-8846-12D7-949A09D860F5}"/>
              </a:ext>
            </a:extLst>
          </p:cNvPr>
          <p:cNvSpPr>
            <a:spLocks noGrp="1"/>
          </p:cNvSpPr>
          <p:nvPr>
            <p:ph type="title"/>
          </p:nvPr>
        </p:nvSpPr>
        <p:spPr>
          <a:xfrm>
            <a:off x="6513788" y="839847"/>
            <a:ext cx="4840010" cy="1952744"/>
          </a:xfrm>
        </p:spPr>
        <p:txBody>
          <a:bodyPr>
            <a:normAutofit/>
          </a:bodyPr>
          <a:lstStyle/>
          <a:p>
            <a:r>
              <a:rPr lang="en-IN" b="1" i="0" dirty="0">
                <a:latin typeface="Söhne"/>
              </a:rPr>
              <a:t>C</a:t>
            </a:r>
            <a:r>
              <a:rPr lang="en-IN" b="1" i="0" dirty="0">
                <a:effectLst/>
                <a:latin typeface="Söhne"/>
              </a:rPr>
              <a:t>onclusion</a:t>
            </a:r>
            <a:endParaRPr lang="en-IN" b="1" dirty="0"/>
          </a:p>
        </p:txBody>
      </p:sp>
      <p:sp>
        <p:nvSpPr>
          <p:cNvPr id="12" name="Freeform: Shape 11">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artial Sun">
            <a:extLst>
              <a:ext uri="{FF2B5EF4-FFF2-40B4-BE49-F238E27FC236}">
                <a16:creationId xmlns:a16="http://schemas.microsoft.com/office/drawing/2014/main" id="{3781DC22-4222-5484-225C-C62E35BDF3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1134" y="1918107"/>
            <a:ext cx="3195204" cy="3195204"/>
          </a:xfrm>
          <a:prstGeom prst="rect">
            <a:avLst/>
          </a:prstGeom>
        </p:spPr>
      </p:pic>
      <p:sp>
        <p:nvSpPr>
          <p:cNvPr id="3" name="Content Placeholder 2">
            <a:extLst>
              <a:ext uri="{FF2B5EF4-FFF2-40B4-BE49-F238E27FC236}">
                <a16:creationId xmlns:a16="http://schemas.microsoft.com/office/drawing/2014/main" id="{1EC8A7CE-CD38-18BD-77C4-EFC0CF4234A3}"/>
              </a:ext>
            </a:extLst>
          </p:cNvPr>
          <p:cNvSpPr>
            <a:spLocks noGrp="1"/>
          </p:cNvSpPr>
          <p:nvPr>
            <p:ph idx="1"/>
          </p:nvPr>
        </p:nvSpPr>
        <p:spPr>
          <a:xfrm>
            <a:off x="6513788" y="2497257"/>
            <a:ext cx="4840010" cy="3679705"/>
          </a:xfrm>
        </p:spPr>
        <p:txBody>
          <a:bodyPr>
            <a:normAutofit/>
          </a:bodyPr>
          <a:lstStyle/>
          <a:p>
            <a:pPr marL="0" indent="0" algn="just">
              <a:lnSpc>
                <a:spcPct val="90000"/>
              </a:lnSpc>
              <a:buNone/>
            </a:pPr>
            <a:r>
              <a:rPr lang="en-US" sz="2000" dirty="0">
                <a:latin typeface="Söhne"/>
              </a:rPr>
              <a:t>T</a:t>
            </a:r>
            <a:r>
              <a:rPr lang="en-US" sz="2000" b="0" i="0" dirty="0">
                <a:effectLst/>
                <a:latin typeface="Söhne"/>
              </a:rPr>
              <a:t>he Weather Prediction PWA is a user-friendly web application that allows users to search city and display current weather conditions for any city. The application leverages modern web technologies, including React, service workers, and the OpenWeatherMap API, to provide an engaging user experience with a clean and intuitive user interface. The Weather Prediction </a:t>
            </a:r>
            <a:r>
              <a:rPr lang="en-US" sz="2000" dirty="0">
                <a:latin typeface="Söhne"/>
              </a:rPr>
              <a:t> App </a:t>
            </a:r>
            <a:r>
              <a:rPr lang="en-US" sz="2000" b="0" i="0" dirty="0">
                <a:effectLst/>
                <a:latin typeface="Söhne"/>
              </a:rPr>
              <a:t>showcases how modern web technologies can be used to create engaging and useful applications.   </a:t>
            </a:r>
            <a:endParaRPr lang="en-IN" sz="2000" dirty="0"/>
          </a:p>
        </p:txBody>
      </p:sp>
    </p:spTree>
    <p:extLst>
      <p:ext uri="{BB962C8B-B14F-4D97-AF65-F5344CB8AC3E}">
        <p14:creationId xmlns:p14="http://schemas.microsoft.com/office/powerpoint/2010/main" val="360375838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6" name="Rectangle 28">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9FF9D9-4359-AFA6-3395-5457F51BC891}"/>
              </a:ext>
            </a:extLst>
          </p:cNvPr>
          <p:cNvSpPr>
            <a:spLocks noGrp="1"/>
          </p:cNvSpPr>
          <p:nvPr>
            <p:ph type="title"/>
          </p:nvPr>
        </p:nvSpPr>
        <p:spPr>
          <a:xfrm>
            <a:off x="643467" y="643467"/>
            <a:ext cx="5582699" cy="4567137"/>
          </a:xfrm>
        </p:spPr>
        <p:txBody>
          <a:bodyPr vert="horz" lIns="91440" tIns="45720" rIns="91440" bIns="45720" rtlCol="0" anchor="b">
            <a:normAutofit/>
          </a:bodyPr>
          <a:lstStyle/>
          <a:p>
            <a:r>
              <a:rPr lang="en-US" sz="4800" b="1" dirty="0" err="1">
                <a:effectLst/>
              </a:rPr>
              <a:t>ThankYou</a:t>
            </a:r>
            <a:r>
              <a:rPr lang="en-US" sz="4800" b="1" dirty="0">
                <a:effectLst/>
              </a:rPr>
              <a:t>….!</a:t>
            </a:r>
            <a:endParaRPr lang="en-US" sz="4800" b="1" dirty="0"/>
          </a:p>
        </p:txBody>
      </p:sp>
      <p:sp>
        <p:nvSpPr>
          <p:cNvPr id="37" name="Freeform: Shape 30">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29215"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Smiling Face with No Fill">
            <a:extLst>
              <a:ext uri="{FF2B5EF4-FFF2-40B4-BE49-F238E27FC236}">
                <a16:creationId xmlns:a16="http://schemas.microsoft.com/office/drawing/2014/main" id="{819A6C3E-27B3-6BD3-EA39-CE32772B88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58586" y="5636553"/>
            <a:ext cx="1221447" cy="1221447"/>
          </a:xfrm>
          <a:prstGeom prst="rect">
            <a:avLst/>
          </a:prstGeom>
        </p:spPr>
      </p:pic>
    </p:spTree>
    <p:extLst>
      <p:ext uri="{BB962C8B-B14F-4D97-AF65-F5344CB8AC3E}">
        <p14:creationId xmlns:p14="http://schemas.microsoft.com/office/powerpoint/2010/main" val="1223390344"/>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Brush</Template>
  <TotalTime>514</TotalTime>
  <Words>372</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Elephant</vt:lpstr>
      <vt:lpstr>Söhne</vt:lpstr>
      <vt:lpstr>BrushVTI</vt:lpstr>
      <vt:lpstr>Weather App-pwa  React Project Presentation</vt:lpstr>
      <vt:lpstr>Introduction</vt:lpstr>
      <vt:lpstr>PowerPoint Presentation</vt:lpstr>
      <vt:lpstr>Features </vt:lpstr>
      <vt:lpstr>Technologies Used </vt:lpstr>
      <vt:lpstr>Implementation</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Prediction PWA - A React Project</dc:title>
  <dc:creator>Nisha Rai</dc:creator>
  <cp:lastModifiedBy>Nisha Rai</cp:lastModifiedBy>
  <cp:revision>30</cp:revision>
  <dcterms:created xsi:type="dcterms:W3CDTF">2023-04-26T19:36:54Z</dcterms:created>
  <dcterms:modified xsi:type="dcterms:W3CDTF">2023-04-28T18:36:12Z</dcterms:modified>
</cp:coreProperties>
</file>