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72" r:id="rId2"/>
    <p:sldId id="273" r:id="rId3"/>
    <p:sldId id="274" r:id="rId4"/>
    <p:sldId id="275" r:id="rId5"/>
    <p:sldId id="276" r:id="rId6"/>
    <p:sldId id="277" r:id="rId7"/>
  </p:sldIdLst>
  <p:sldSz cx="9144000" cy="5143500" type="screen16x9"/>
  <p:notesSz cx="6858000" cy="9144000"/>
  <p:embeddedFontLst>
    <p:embeddedFont>
      <p:font typeface="Anaheim" panose="020B0604020202020204" charset="0"/>
      <p:regular r:id="rId9"/>
    </p:embeddedFont>
    <p:embeddedFont>
      <p:font typeface="Barlow Condensed ExtraBold" panose="00000906000000000000" pitchFamily="2" charset="0"/>
      <p:bold r:id="rId10"/>
      <p:boldItalic r:id="rId11"/>
    </p:embeddedFont>
    <p:embeddedFont>
      <p:font typeface="Overpass Mono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73DA3F-9819-4352-8E93-8A6551559889}">
  <a:tblStyle styleId="{5973DA3F-9819-4352-8E93-8A65515598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E890F72-01E6-4E95-AB48-4714D5729B9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96" d="100"/>
          <a:sy n="96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129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63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072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027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534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58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DATE &amp; TIME FUNCTIONS</a:t>
            </a:r>
            <a:endParaRPr dirty="0"/>
          </a:p>
        </p:txBody>
      </p:sp>
      <p:sp>
        <p:nvSpPr>
          <p:cNvPr id="661" name="Google Shape;661;p43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WEEKOFYEAR()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6120882" y="1483567"/>
            <a:ext cx="2472611" cy="799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SELECT WEEKOFYEAR("2017-06-15");</a:t>
            </a:r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YEARWEEK()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550507" y="1483567"/>
            <a:ext cx="2547256" cy="799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400" dirty="0"/>
              <a:t>SELECT YEARWEEK("2017-06-15");</a:t>
            </a:r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YEAR()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3275045" y="1483567"/>
            <a:ext cx="2668555" cy="799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SELECT YEAR("2017-06-15");</a:t>
            </a:r>
          </a:p>
        </p:txBody>
      </p:sp>
      <p:sp>
        <p:nvSpPr>
          <p:cNvPr id="667" name="Google Shape;667;p43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TO_DAYS()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8" name="Google Shape;668;p43"/>
          <p:cNvSpPr txBox="1">
            <a:spLocks noGrp="1"/>
          </p:cNvSpPr>
          <p:nvPr>
            <p:ph type="title" idx="7"/>
          </p:nvPr>
        </p:nvSpPr>
        <p:spPr>
          <a:xfrm>
            <a:off x="6120881" y="3026867"/>
            <a:ext cx="2472611" cy="799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SELECT TO_DAYS("2017-06-20");</a:t>
            </a:r>
          </a:p>
        </p:txBody>
      </p:sp>
      <p:sp>
        <p:nvSpPr>
          <p:cNvPr id="669" name="Google Shape;669;p43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WEEKDAY()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0" name="Google Shape;670;p43"/>
          <p:cNvSpPr txBox="1">
            <a:spLocks noGrp="1"/>
          </p:cNvSpPr>
          <p:nvPr>
            <p:ph type="title" idx="9"/>
          </p:nvPr>
        </p:nvSpPr>
        <p:spPr>
          <a:xfrm>
            <a:off x="550507" y="3026867"/>
            <a:ext cx="2547256" cy="799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SELECT WEEKDAY("2017-06-15");</a:t>
            </a:r>
          </a:p>
        </p:txBody>
      </p:sp>
      <p:sp>
        <p:nvSpPr>
          <p:cNvPr id="671" name="Google Shape;671;p43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WEEK()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2" name="Google Shape;672;p43"/>
          <p:cNvSpPr txBox="1">
            <a:spLocks noGrp="1"/>
          </p:cNvSpPr>
          <p:nvPr>
            <p:ph type="title" idx="14"/>
          </p:nvPr>
        </p:nvSpPr>
        <p:spPr>
          <a:xfrm>
            <a:off x="3275045" y="3026867"/>
            <a:ext cx="2668555" cy="799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SELECT WEEK("2017-06-15");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DATE &amp; TIME FUNCTIONS</a:t>
            </a:r>
            <a:endParaRPr dirty="0"/>
          </a:p>
        </p:txBody>
      </p:sp>
      <p:sp>
        <p:nvSpPr>
          <p:cNvPr id="661" name="Google Shape;661;p43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TIME_TO_SEC()</a:t>
            </a:r>
            <a:endParaRPr dirty="0"/>
          </a:p>
        </p:txBody>
      </p:sp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6120882" y="1483567"/>
            <a:ext cx="2472611" cy="799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SELECT TIME_TO_SEC("19:30:10");</a:t>
            </a:r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TIMESTAMP()</a:t>
            </a:r>
            <a:endParaRPr dirty="0"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550507" y="1483567"/>
            <a:ext cx="2547256" cy="799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400" dirty="0"/>
              <a:t>SELECT TIMESTAMP("2017-07-23",  "13:10:11");</a:t>
            </a:r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TIMEDIFF()</a:t>
            </a:r>
            <a:endParaRPr dirty="0"/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3275045" y="1483567"/>
            <a:ext cx="2668555" cy="799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SELECT TIMEDIFF("13:10:11", "13:10:10");</a:t>
            </a:r>
          </a:p>
        </p:txBody>
      </p:sp>
      <p:sp>
        <p:nvSpPr>
          <p:cNvPr id="667" name="Google Shape;667;p43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SUBTIME()</a:t>
            </a:r>
            <a:endParaRPr dirty="0"/>
          </a:p>
        </p:txBody>
      </p:sp>
      <p:sp>
        <p:nvSpPr>
          <p:cNvPr id="668" name="Google Shape;668;p43"/>
          <p:cNvSpPr txBox="1">
            <a:spLocks noGrp="1"/>
          </p:cNvSpPr>
          <p:nvPr>
            <p:ph type="title" idx="7"/>
          </p:nvPr>
        </p:nvSpPr>
        <p:spPr>
          <a:xfrm>
            <a:off x="6120881" y="2755692"/>
            <a:ext cx="2472611" cy="10707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SELECT SUBTIME("2017-06-15 10:24:21.000004", "5.000001");</a:t>
            </a:r>
          </a:p>
        </p:txBody>
      </p:sp>
      <p:sp>
        <p:nvSpPr>
          <p:cNvPr id="669" name="Google Shape;669;p43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TIME_FORMAT()</a:t>
            </a:r>
            <a:endParaRPr dirty="0"/>
          </a:p>
        </p:txBody>
      </p:sp>
      <p:sp>
        <p:nvSpPr>
          <p:cNvPr id="670" name="Google Shape;670;p43"/>
          <p:cNvSpPr txBox="1">
            <a:spLocks noGrp="1"/>
          </p:cNvSpPr>
          <p:nvPr>
            <p:ph type="title" idx="9"/>
          </p:nvPr>
        </p:nvSpPr>
        <p:spPr>
          <a:xfrm>
            <a:off x="550507" y="3026867"/>
            <a:ext cx="2547256" cy="799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SELECT TIME_FORMAT("19:30:10", "%H %</a:t>
            </a:r>
            <a:r>
              <a:rPr lang="en-US" sz="1400" dirty="0" err="1"/>
              <a:t>i</a:t>
            </a:r>
            <a:r>
              <a:rPr lang="en-US" sz="1400" dirty="0"/>
              <a:t> %s");</a:t>
            </a:r>
          </a:p>
        </p:txBody>
      </p:sp>
      <p:sp>
        <p:nvSpPr>
          <p:cNvPr id="671" name="Google Shape;671;p43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SYSDATE()</a:t>
            </a:r>
          </a:p>
        </p:txBody>
      </p:sp>
      <p:sp>
        <p:nvSpPr>
          <p:cNvPr id="672" name="Google Shape;672;p43"/>
          <p:cNvSpPr txBox="1">
            <a:spLocks noGrp="1"/>
          </p:cNvSpPr>
          <p:nvPr>
            <p:ph type="title" idx="14"/>
          </p:nvPr>
        </p:nvSpPr>
        <p:spPr>
          <a:xfrm>
            <a:off x="3275045" y="3026867"/>
            <a:ext cx="2668555" cy="799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SELECT SYSDATE();</a:t>
            </a:r>
          </a:p>
        </p:txBody>
      </p:sp>
    </p:spTree>
    <p:extLst>
      <p:ext uri="{BB962C8B-B14F-4D97-AF65-F5344CB8AC3E}">
        <p14:creationId xmlns:p14="http://schemas.microsoft.com/office/powerpoint/2010/main" val="147615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DATE &amp; TIME FUNCTIONS</a:t>
            </a:r>
            <a:endParaRPr dirty="0"/>
          </a:p>
        </p:txBody>
      </p:sp>
      <p:sp>
        <p:nvSpPr>
          <p:cNvPr id="661" name="Google Shape;661;p43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SEC_TO_TIME()</a:t>
            </a:r>
            <a:endParaRPr dirty="0"/>
          </a:p>
        </p:txBody>
      </p:sp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6120882" y="1483567"/>
            <a:ext cx="2472611" cy="799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SELECT SEC_TO_TIME(1);</a:t>
            </a:r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2"/>
          </p:nvPr>
        </p:nvSpPr>
        <p:spPr>
          <a:xfrm>
            <a:off x="930908" y="2362667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SUBDATE()</a:t>
            </a:r>
            <a:endParaRPr dirty="0"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550507" y="1483567"/>
            <a:ext cx="2547256" cy="799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400" dirty="0"/>
              <a:t>SELECT SUBDATE("2017-06-15", INTERVAL 10 DAY);</a:t>
            </a:r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STR_TO_DATE()</a:t>
            </a:r>
            <a:endParaRPr dirty="0"/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3275045" y="1483567"/>
            <a:ext cx="2668555" cy="799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SELECT STR_TO_DATE("August 10 2017", "%M %d %Y");</a:t>
            </a:r>
          </a:p>
        </p:txBody>
      </p:sp>
      <p:sp>
        <p:nvSpPr>
          <p:cNvPr id="667" name="Google Shape;667;p43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PERIOD_DIFF()</a:t>
            </a:r>
            <a:endParaRPr dirty="0"/>
          </a:p>
        </p:txBody>
      </p:sp>
      <p:sp>
        <p:nvSpPr>
          <p:cNvPr id="668" name="Google Shape;668;p43"/>
          <p:cNvSpPr txBox="1">
            <a:spLocks noGrp="1"/>
          </p:cNvSpPr>
          <p:nvPr>
            <p:ph type="title" idx="7"/>
          </p:nvPr>
        </p:nvSpPr>
        <p:spPr>
          <a:xfrm>
            <a:off x="6120881" y="3026867"/>
            <a:ext cx="2472611" cy="799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SELECT PERIOD_DIFF(201710, 201703);</a:t>
            </a:r>
          </a:p>
        </p:txBody>
      </p:sp>
      <p:sp>
        <p:nvSpPr>
          <p:cNvPr id="669" name="Google Shape;669;p43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SECOND()</a:t>
            </a:r>
            <a:endParaRPr dirty="0"/>
          </a:p>
        </p:txBody>
      </p:sp>
      <p:sp>
        <p:nvSpPr>
          <p:cNvPr id="670" name="Google Shape;670;p43"/>
          <p:cNvSpPr txBox="1">
            <a:spLocks noGrp="1"/>
          </p:cNvSpPr>
          <p:nvPr>
            <p:ph type="title" idx="9"/>
          </p:nvPr>
        </p:nvSpPr>
        <p:spPr>
          <a:xfrm>
            <a:off x="550507" y="3026867"/>
            <a:ext cx="2547256" cy="799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SELECT SECOND("2017-06-20 09:34:00.000023");</a:t>
            </a:r>
          </a:p>
        </p:txBody>
      </p:sp>
      <p:sp>
        <p:nvSpPr>
          <p:cNvPr id="671" name="Google Shape;671;p43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QUARTER()</a:t>
            </a:r>
            <a:endParaRPr dirty="0"/>
          </a:p>
        </p:txBody>
      </p:sp>
      <p:sp>
        <p:nvSpPr>
          <p:cNvPr id="672" name="Google Shape;672;p43"/>
          <p:cNvSpPr txBox="1">
            <a:spLocks noGrp="1"/>
          </p:cNvSpPr>
          <p:nvPr>
            <p:ph type="title" idx="14"/>
          </p:nvPr>
        </p:nvSpPr>
        <p:spPr>
          <a:xfrm>
            <a:off x="3275045" y="3026867"/>
            <a:ext cx="2668555" cy="799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SELECT QUARTER("2017-06-15");</a:t>
            </a:r>
          </a:p>
        </p:txBody>
      </p:sp>
    </p:spTree>
    <p:extLst>
      <p:ext uri="{BB962C8B-B14F-4D97-AF65-F5344CB8AC3E}">
        <p14:creationId xmlns:p14="http://schemas.microsoft.com/office/powerpoint/2010/main" val="181945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DATE &amp; TIME FUNCTIONS</a:t>
            </a:r>
            <a:endParaRPr dirty="0"/>
          </a:p>
        </p:txBody>
      </p:sp>
      <p:sp>
        <p:nvSpPr>
          <p:cNvPr id="661" name="Google Shape;661;p43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MONTHNAME()</a:t>
            </a:r>
          </a:p>
        </p:txBody>
      </p:sp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6120882" y="1483567"/>
            <a:ext cx="2472611" cy="799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SELECT MONTHNAME("2017-06-15");</a:t>
            </a:r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2"/>
          </p:nvPr>
        </p:nvSpPr>
        <p:spPr>
          <a:xfrm>
            <a:off x="930908" y="2362667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PERIOD_ADD()</a:t>
            </a:r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550507" y="1483567"/>
            <a:ext cx="2547256" cy="799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400" dirty="0"/>
              <a:t>SELECT PERIOD_ADD(201703, 5);</a:t>
            </a:r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NOW()</a:t>
            </a:r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3275045" y="1483567"/>
            <a:ext cx="2668555" cy="799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SELECT NOW();</a:t>
            </a:r>
          </a:p>
        </p:txBody>
      </p:sp>
      <p:sp>
        <p:nvSpPr>
          <p:cNvPr id="667" name="Google Shape;667;p43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MICROSECOND()</a:t>
            </a:r>
          </a:p>
        </p:txBody>
      </p:sp>
      <p:sp>
        <p:nvSpPr>
          <p:cNvPr id="668" name="Google Shape;668;p43"/>
          <p:cNvSpPr txBox="1">
            <a:spLocks noGrp="1"/>
          </p:cNvSpPr>
          <p:nvPr>
            <p:ph type="title" idx="7"/>
          </p:nvPr>
        </p:nvSpPr>
        <p:spPr>
          <a:xfrm>
            <a:off x="6120881" y="2860376"/>
            <a:ext cx="2472611" cy="9660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SELECT MICROSECOND("2017-06-20 09:34:00.000023");</a:t>
            </a:r>
          </a:p>
        </p:txBody>
      </p:sp>
      <p:sp>
        <p:nvSpPr>
          <p:cNvPr id="669" name="Google Shape;669;p43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MONTH()</a:t>
            </a:r>
          </a:p>
        </p:txBody>
      </p:sp>
      <p:sp>
        <p:nvSpPr>
          <p:cNvPr id="670" name="Google Shape;670;p43"/>
          <p:cNvSpPr txBox="1">
            <a:spLocks noGrp="1"/>
          </p:cNvSpPr>
          <p:nvPr>
            <p:ph type="title" idx="9"/>
          </p:nvPr>
        </p:nvSpPr>
        <p:spPr>
          <a:xfrm>
            <a:off x="550507" y="3026867"/>
            <a:ext cx="2547256" cy="799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SELECT MONTH("2017-06-15");</a:t>
            </a:r>
          </a:p>
        </p:txBody>
      </p:sp>
      <p:sp>
        <p:nvSpPr>
          <p:cNvPr id="671" name="Google Shape;671;p43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MINUTE()</a:t>
            </a:r>
          </a:p>
        </p:txBody>
      </p:sp>
      <p:sp>
        <p:nvSpPr>
          <p:cNvPr id="672" name="Google Shape;672;p43"/>
          <p:cNvSpPr txBox="1">
            <a:spLocks noGrp="1"/>
          </p:cNvSpPr>
          <p:nvPr>
            <p:ph type="title" idx="14"/>
          </p:nvPr>
        </p:nvSpPr>
        <p:spPr>
          <a:xfrm>
            <a:off x="3275045" y="3026867"/>
            <a:ext cx="2668555" cy="799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ELECT MINUTE("2017-06-20 09:34:00");</a:t>
            </a:r>
          </a:p>
        </p:txBody>
      </p:sp>
    </p:spTree>
    <p:extLst>
      <p:ext uri="{BB962C8B-B14F-4D97-AF65-F5344CB8AC3E}">
        <p14:creationId xmlns:p14="http://schemas.microsoft.com/office/powerpoint/2010/main" val="265278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DATE &amp; TIME FUNCTIONS</a:t>
            </a:r>
            <a:endParaRPr dirty="0"/>
          </a:p>
        </p:txBody>
      </p:sp>
      <p:sp>
        <p:nvSpPr>
          <p:cNvPr id="661" name="Google Shape;661;p43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LOCALTIMESTAMP()</a:t>
            </a:r>
          </a:p>
        </p:txBody>
      </p:sp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6120882" y="1483567"/>
            <a:ext cx="2472611" cy="799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SELECT LOCALTIMESTAMP();</a:t>
            </a:r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2"/>
          </p:nvPr>
        </p:nvSpPr>
        <p:spPr>
          <a:xfrm>
            <a:off x="930908" y="2362667"/>
            <a:ext cx="160357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MAKETIME()</a:t>
            </a:r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550507" y="1483567"/>
            <a:ext cx="2547256" cy="799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400" dirty="0"/>
              <a:t>SELECT MAKETIME(11, 35, 4);</a:t>
            </a:r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MAKEDATE()</a:t>
            </a:r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3275045" y="1483567"/>
            <a:ext cx="2668555" cy="799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SELECT MAKEDATE(2017, 3);</a:t>
            </a:r>
          </a:p>
        </p:txBody>
      </p:sp>
      <p:sp>
        <p:nvSpPr>
          <p:cNvPr id="667" name="Google Shape;667;p43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HOUR()</a:t>
            </a:r>
          </a:p>
        </p:txBody>
      </p:sp>
      <p:sp>
        <p:nvSpPr>
          <p:cNvPr id="668" name="Google Shape;668;p43"/>
          <p:cNvSpPr txBox="1">
            <a:spLocks noGrp="1"/>
          </p:cNvSpPr>
          <p:nvPr>
            <p:ph type="title" idx="7"/>
          </p:nvPr>
        </p:nvSpPr>
        <p:spPr>
          <a:xfrm>
            <a:off x="6120881" y="2860376"/>
            <a:ext cx="2472611" cy="9660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SELECT HOUR("2017-06-20 09:34:00");</a:t>
            </a:r>
          </a:p>
        </p:txBody>
      </p:sp>
      <p:sp>
        <p:nvSpPr>
          <p:cNvPr id="669" name="Google Shape;669;p43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LOCALTIME()</a:t>
            </a:r>
          </a:p>
        </p:txBody>
      </p:sp>
      <p:sp>
        <p:nvSpPr>
          <p:cNvPr id="670" name="Google Shape;670;p43"/>
          <p:cNvSpPr txBox="1">
            <a:spLocks noGrp="1"/>
          </p:cNvSpPr>
          <p:nvPr>
            <p:ph type="title" idx="9"/>
          </p:nvPr>
        </p:nvSpPr>
        <p:spPr>
          <a:xfrm>
            <a:off x="550507" y="3026867"/>
            <a:ext cx="2547256" cy="799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SELECT LOCALTIME();</a:t>
            </a:r>
          </a:p>
        </p:txBody>
      </p:sp>
      <p:sp>
        <p:nvSpPr>
          <p:cNvPr id="671" name="Google Shape;671;p43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LAST_DAY()</a:t>
            </a:r>
          </a:p>
        </p:txBody>
      </p:sp>
      <p:sp>
        <p:nvSpPr>
          <p:cNvPr id="672" name="Google Shape;672;p43"/>
          <p:cNvSpPr txBox="1">
            <a:spLocks noGrp="1"/>
          </p:cNvSpPr>
          <p:nvPr>
            <p:ph type="title" idx="14"/>
          </p:nvPr>
        </p:nvSpPr>
        <p:spPr>
          <a:xfrm>
            <a:off x="3275045" y="3026867"/>
            <a:ext cx="2668555" cy="799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SELECT LAST_DAY("2017-06-20");</a:t>
            </a:r>
          </a:p>
        </p:txBody>
      </p:sp>
    </p:spTree>
    <p:extLst>
      <p:ext uri="{BB962C8B-B14F-4D97-AF65-F5344CB8AC3E}">
        <p14:creationId xmlns:p14="http://schemas.microsoft.com/office/powerpoint/2010/main" val="309056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DATE &amp; TIME FUNCTIONS</a:t>
            </a:r>
            <a:endParaRPr dirty="0"/>
          </a:p>
        </p:txBody>
      </p:sp>
      <p:sp>
        <p:nvSpPr>
          <p:cNvPr id="661" name="Google Shape;661;p43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LOCALTIMESTAMP()</a:t>
            </a:r>
          </a:p>
        </p:txBody>
      </p:sp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6120882" y="1483567"/>
            <a:ext cx="2472611" cy="799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SELECT LOCALTIMESTAMP();</a:t>
            </a:r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2"/>
          </p:nvPr>
        </p:nvSpPr>
        <p:spPr>
          <a:xfrm>
            <a:off x="930908" y="2362667"/>
            <a:ext cx="160357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MAKETIME()</a:t>
            </a:r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550507" y="1483567"/>
            <a:ext cx="2547256" cy="799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400" dirty="0"/>
              <a:t>SELECT MAKETIME(11, 35, 4);</a:t>
            </a:r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MAKEDATE()</a:t>
            </a:r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3275045" y="1483567"/>
            <a:ext cx="2668555" cy="799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SELECT MAKEDATE(2017, 3);</a:t>
            </a:r>
          </a:p>
        </p:txBody>
      </p:sp>
      <p:sp>
        <p:nvSpPr>
          <p:cNvPr id="667" name="Google Shape;667;p43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HOUR()</a:t>
            </a:r>
          </a:p>
        </p:txBody>
      </p:sp>
      <p:sp>
        <p:nvSpPr>
          <p:cNvPr id="668" name="Google Shape;668;p43"/>
          <p:cNvSpPr txBox="1">
            <a:spLocks noGrp="1"/>
          </p:cNvSpPr>
          <p:nvPr>
            <p:ph type="title" idx="7"/>
          </p:nvPr>
        </p:nvSpPr>
        <p:spPr>
          <a:xfrm>
            <a:off x="6120881" y="2860376"/>
            <a:ext cx="2472611" cy="9660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SELECT HOUR("2017-06-20 09:34:00");</a:t>
            </a:r>
          </a:p>
        </p:txBody>
      </p:sp>
      <p:sp>
        <p:nvSpPr>
          <p:cNvPr id="669" name="Google Shape;669;p43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LOCALTIME()</a:t>
            </a:r>
          </a:p>
        </p:txBody>
      </p:sp>
      <p:sp>
        <p:nvSpPr>
          <p:cNvPr id="670" name="Google Shape;670;p43"/>
          <p:cNvSpPr txBox="1">
            <a:spLocks noGrp="1"/>
          </p:cNvSpPr>
          <p:nvPr>
            <p:ph type="title" idx="9"/>
          </p:nvPr>
        </p:nvSpPr>
        <p:spPr>
          <a:xfrm>
            <a:off x="550507" y="3026867"/>
            <a:ext cx="2547256" cy="799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SELECT LOCALTIME();</a:t>
            </a:r>
          </a:p>
        </p:txBody>
      </p:sp>
      <p:sp>
        <p:nvSpPr>
          <p:cNvPr id="671" name="Google Shape;671;p43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LAST_DAY()</a:t>
            </a:r>
          </a:p>
        </p:txBody>
      </p:sp>
      <p:sp>
        <p:nvSpPr>
          <p:cNvPr id="672" name="Google Shape;672;p43"/>
          <p:cNvSpPr txBox="1">
            <a:spLocks noGrp="1"/>
          </p:cNvSpPr>
          <p:nvPr>
            <p:ph type="title" idx="14"/>
          </p:nvPr>
        </p:nvSpPr>
        <p:spPr>
          <a:xfrm>
            <a:off x="3275045" y="3026867"/>
            <a:ext cx="2668555" cy="799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SELECT LAST_DAY("2017-06-20");</a:t>
            </a:r>
          </a:p>
        </p:txBody>
      </p:sp>
    </p:spTree>
    <p:extLst>
      <p:ext uri="{BB962C8B-B14F-4D97-AF65-F5344CB8AC3E}">
        <p14:creationId xmlns:p14="http://schemas.microsoft.com/office/powerpoint/2010/main" val="56848940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363</Words>
  <Application>Microsoft Office PowerPoint</Application>
  <PresentationFormat>On-screen Show (16:9)</PresentationFormat>
  <Paragraphs>78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Barlow Condensed ExtraBold</vt:lpstr>
      <vt:lpstr>Anaheim</vt:lpstr>
      <vt:lpstr>Overpass Mono</vt:lpstr>
      <vt:lpstr>Arial</vt:lpstr>
      <vt:lpstr>Programming Lesson by Slidesgo</vt:lpstr>
      <vt:lpstr>DATE &amp; TIME FUNCTIONS</vt:lpstr>
      <vt:lpstr>DATE &amp; TIME FUNCTIONS</vt:lpstr>
      <vt:lpstr>DATE &amp; TIME FUNCTIONS</vt:lpstr>
      <vt:lpstr>DATE &amp; TIME FUNCTIONS</vt:lpstr>
      <vt:lpstr>DATE &amp; TIME FUNCTIONS</vt:lpstr>
      <vt:lpstr>DATE &amp; TIME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Self Join</dc:title>
  <dc:creator>Nisharu</dc:creator>
  <cp:lastModifiedBy>Nisharughaan Paramajothy</cp:lastModifiedBy>
  <cp:revision>12</cp:revision>
  <dcterms:modified xsi:type="dcterms:W3CDTF">2022-05-27T09:21:00Z</dcterms:modified>
</cp:coreProperties>
</file>