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0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807" y="253936"/>
            <a:ext cx="11462384" cy="1216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9435" y="2018030"/>
            <a:ext cx="4955540" cy="247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438150"/>
            <a:ext cx="1238250" cy="12668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45995" y="482028"/>
            <a:ext cx="1012888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288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MANGALORE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r>
              <a:rPr sz="24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  <a:p>
            <a:pPr marL="37465" marR="30480" algn="ctr">
              <a:lnSpc>
                <a:spcPts val="1730"/>
              </a:lnSpc>
              <a:spcBef>
                <a:spcPts val="15"/>
              </a:spcBef>
            </a:pPr>
            <a:r>
              <a:rPr sz="1400" b="1" i="1" dirty="0">
                <a:latin typeface="Times New Roman"/>
                <a:cs typeface="Times New Roman"/>
              </a:rPr>
              <a:t>Accredited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by NAAC</a:t>
            </a:r>
            <a:r>
              <a:rPr sz="1400" b="1" i="1" spc="-6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with</a:t>
            </a:r>
            <a:r>
              <a:rPr sz="1400" b="1" i="1" spc="-9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A+</a:t>
            </a:r>
            <a:r>
              <a:rPr sz="1400" b="1" i="1" spc="-70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Grade,</a:t>
            </a:r>
            <a:r>
              <a:rPr sz="1400" b="1" i="1" spc="-7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An</a:t>
            </a:r>
            <a:r>
              <a:rPr sz="1400" b="1" i="1" spc="-7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ISO</a:t>
            </a:r>
            <a:r>
              <a:rPr sz="1400" b="1" i="1" spc="-6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9001:</a:t>
            </a:r>
            <a:r>
              <a:rPr sz="1400" b="1" i="1" spc="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2015</a:t>
            </a:r>
            <a:r>
              <a:rPr sz="1400" b="1" i="1" spc="-2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Certified</a:t>
            </a:r>
            <a:r>
              <a:rPr sz="1400" b="1" i="1" spc="-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Institution</a:t>
            </a:r>
            <a:r>
              <a:rPr sz="1400" b="1" dirty="0">
                <a:latin typeface="Times New Roman"/>
                <a:cs typeface="Times New Roman"/>
              </a:rPr>
              <a:t>(</a:t>
            </a:r>
            <a:r>
              <a:rPr sz="1400" b="1" i="1" dirty="0">
                <a:latin typeface="Times New Roman"/>
                <a:cs typeface="Times New Roman"/>
              </a:rPr>
              <a:t>A</a:t>
            </a:r>
            <a:r>
              <a:rPr sz="1400" b="1" i="1" spc="-10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Unit of</a:t>
            </a:r>
            <a:r>
              <a:rPr sz="1400" b="1" i="1" spc="1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Rajalaxmi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Education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Trust</a:t>
            </a:r>
            <a:r>
              <a:rPr sz="1350" b="1" i="1" spc="-15" baseline="27777" dirty="0">
                <a:latin typeface="Times New Roman"/>
                <a:cs typeface="Times New Roman"/>
              </a:rPr>
              <a:t>®</a:t>
            </a:r>
            <a:r>
              <a:rPr sz="1400" b="1" i="1" spc="-10" dirty="0">
                <a:latin typeface="Times New Roman"/>
                <a:cs typeface="Times New Roman"/>
              </a:rPr>
              <a:t>,</a:t>
            </a:r>
            <a:r>
              <a:rPr sz="1400" b="1" i="1" spc="-4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Mangalore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575001</a:t>
            </a:r>
            <a:r>
              <a:rPr sz="1400" b="1" spc="-10" dirty="0">
                <a:latin typeface="Times New Roman"/>
                <a:cs typeface="Times New Roman"/>
              </a:rPr>
              <a:t>) </a:t>
            </a:r>
            <a:r>
              <a:rPr sz="1400" b="1" dirty="0">
                <a:latin typeface="Times New Roman"/>
                <a:cs typeface="Times New Roman"/>
              </a:rPr>
              <a:t>Autonomous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Institute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affiliated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VTU,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Belagavi,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Approved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by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AICTE,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New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Delhi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ts val="1585"/>
              </a:lnSpc>
            </a:pPr>
            <a:r>
              <a:rPr sz="1400" b="1" dirty="0">
                <a:latin typeface="Times New Roman"/>
                <a:cs typeface="Times New Roman"/>
              </a:rPr>
              <a:t>Badaga</a:t>
            </a:r>
            <a:r>
              <a:rPr sz="1400" b="1" spc="28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Mijar,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Moodabidri-</a:t>
            </a:r>
            <a:r>
              <a:rPr sz="1400" b="1" dirty="0">
                <a:latin typeface="Times New Roman"/>
                <a:cs typeface="Times New Roman"/>
              </a:rPr>
              <a:t>574225,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Karnataka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72" y="4452556"/>
            <a:ext cx="246189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Project</a:t>
            </a:r>
            <a:r>
              <a:rPr sz="2400" b="1" i="1" spc="-13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Associates: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ts val="2870"/>
              </a:lnSpc>
              <a:buAutoNum type="arabicPeriod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Dhaksha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Salian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Joshal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Fernandes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1835" y="4815141"/>
            <a:ext cx="214503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4MT22IC015</a:t>
            </a:r>
            <a:endParaRPr sz="24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spcBef>
                <a:spcPts val="50"/>
              </a:spcBef>
              <a:tabLst>
                <a:tab pos="454025" algn="l"/>
              </a:tabLst>
            </a:pP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4MT22IC019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2" y="5549582"/>
            <a:ext cx="267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Manisha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Suvarna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272" y="5921057"/>
            <a:ext cx="27076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2705" algn="l"/>
              </a:tabLst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Nisha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0616" y="5549582"/>
            <a:ext cx="173863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4MT22IC025</a:t>
            </a:r>
            <a:endParaRPr sz="24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Times New Roman"/>
                <a:cs typeface="Times New Roman"/>
              </a:rPr>
              <a:t>4MT22IC031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6020" y="4453191"/>
            <a:ext cx="5372735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Under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Guidance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of:</a:t>
            </a:r>
            <a:endParaRPr sz="2400">
              <a:latin typeface="Times New Roman"/>
              <a:cs typeface="Times New Roman"/>
            </a:endParaRPr>
          </a:p>
          <a:p>
            <a:pPr marL="71755" marR="2948940" indent="16510">
              <a:lnSpc>
                <a:spcPts val="293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Ms.Prema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Jain </a:t>
            </a:r>
            <a:r>
              <a:rPr sz="2400" dirty="0">
                <a:latin typeface="Times New Roman"/>
                <a:cs typeface="Times New Roman"/>
              </a:rPr>
              <a:t>Assistant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Professor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5"/>
              </a:lnSpc>
            </a:pPr>
            <a:r>
              <a:rPr sz="2400" dirty="0">
                <a:latin typeface="Times New Roman"/>
                <a:cs typeface="Times New Roman"/>
              </a:rPr>
              <a:t>Dept.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CSE (IoT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Cyber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Blockchain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Technology)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017" y="1735772"/>
            <a:ext cx="11377930" cy="224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Department</a:t>
            </a:r>
            <a:r>
              <a:rPr sz="2750" b="1" spc="3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of</a:t>
            </a:r>
            <a:r>
              <a:rPr sz="2750" b="1" spc="114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CSE</a:t>
            </a:r>
            <a:r>
              <a:rPr sz="2750" b="1" spc="9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(IoT</a:t>
            </a:r>
            <a:r>
              <a:rPr sz="2750" b="1" spc="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and</a:t>
            </a:r>
            <a:r>
              <a:rPr sz="2750" b="1" spc="17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Cyber</a:t>
            </a:r>
            <a:r>
              <a:rPr sz="2750" b="1" spc="3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Security</a:t>
            </a:r>
            <a:r>
              <a:rPr sz="2750" b="1" spc="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With</a:t>
            </a:r>
            <a:r>
              <a:rPr sz="2750" b="1" spc="1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3333FF"/>
                </a:solidFill>
                <a:latin typeface="Times New Roman"/>
                <a:cs typeface="Times New Roman"/>
              </a:rPr>
              <a:t>Blockchain</a:t>
            </a:r>
            <a:r>
              <a:rPr sz="2750" b="1" spc="10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750" b="1" spc="-10" dirty="0">
                <a:solidFill>
                  <a:srgbClr val="3333FF"/>
                </a:solidFill>
                <a:latin typeface="Times New Roman"/>
                <a:cs typeface="Times New Roman"/>
              </a:rPr>
              <a:t>Technology)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750">
              <a:latin typeface="Times New Roman"/>
              <a:cs typeface="Times New Roman"/>
            </a:endParaRPr>
          </a:p>
          <a:p>
            <a:pPr marL="29209" algn="ctr">
              <a:lnSpc>
                <a:spcPct val="100000"/>
              </a:lnSpc>
            </a:pPr>
            <a:r>
              <a:rPr sz="2750" b="1" i="1" dirty="0">
                <a:solidFill>
                  <a:srgbClr val="001F5F"/>
                </a:solidFill>
                <a:latin typeface="Times New Roman"/>
                <a:cs typeface="Times New Roman"/>
              </a:rPr>
              <a:t>Mini</a:t>
            </a:r>
            <a:r>
              <a:rPr sz="2750" b="1" i="1" spc="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001F5F"/>
                </a:solidFill>
                <a:latin typeface="Times New Roman"/>
                <a:cs typeface="Times New Roman"/>
              </a:rPr>
              <a:t>Project</a:t>
            </a:r>
            <a:r>
              <a:rPr sz="2750" b="1" i="1" spc="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001F5F"/>
                </a:solidFill>
                <a:latin typeface="Times New Roman"/>
                <a:cs typeface="Times New Roman"/>
              </a:rPr>
              <a:t>Presentation</a:t>
            </a:r>
            <a:r>
              <a:rPr sz="2750" b="1" i="1" spc="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001F5F"/>
                </a:solidFill>
                <a:latin typeface="Times New Roman"/>
                <a:cs typeface="Times New Roman"/>
              </a:rPr>
              <a:t>(Phase-</a:t>
            </a:r>
            <a:r>
              <a:rPr sz="275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3)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750">
              <a:latin typeface="Times New Roman"/>
              <a:cs typeface="Times New Roman"/>
            </a:endParaRPr>
          </a:p>
          <a:p>
            <a:pPr marR="483870" algn="ctr">
              <a:lnSpc>
                <a:spcPct val="100000"/>
              </a:lnSpc>
            </a:pPr>
            <a:r>
              <a:rPr sz="2750" b="1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2750" b="1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FF0000"/>
                </a:solidFill>
                <a:latin typeface="Arial"/>
                <a:cs typeface="Arial"/>
              </a:rPr>
              <a:t>Lung</a:t>
            </a:r>
            <a:r>
              <a:rPr sz="275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FF0000"/>
                </a:solidFill>
                <a:latin typeface="Arial"/>
                <a:cs typeface="Arial"/>
              </a:rPr>
              <a:t>Cancer</a:t>
            </a:r>
            <a:r>
              <a:rPr sz="2750" b="1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FF0000"/>
                </a:solidFill>
                <a:latin typeface="Arial"/>
                <a:cs typeface="Arial"/>
              </a:rPr>
              <a:t>Detection</a:t>
            </a:r>
            <a:r>
              <a:rPr sz="275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2750" b="1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b="1" spc="-5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570547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50" y="0"/>
            <a:ext cx="533400" cy="5610225"/>
          </a:xfrm>
          <a:custGeom>
            <a:avLst/>
            <a:gdLst/>
            <a:ahLst/>
            <a:cxnLst/>
            <a:rect l="l" t="t" r="r" b="b"/>
            <a:pathLst>
              <a:path w="533400" h="5610225">
                <a:moveTo>
                  <a:pt x="533400" y="0"/>
                </a:moveTo>
                <a:lnTo>
                  <a:pt x="0" y="0"/>
                </a:lnTo>
                <a:lnTo>
                  <a:pt x="0" y="5610225"/>
                </a:lnTo>
                <a:lnTo>
                  <a:pt x="533400" y="5610225"/>
                </a:lnTo>
                <a:lnTo>
                  <a:pt x="53340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014" y="1072490"/>
            <a:ext cx="5126489" cy="3998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6050" y="965807"/>
            <a:ext cx="5362575" cy="41586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7395">
              <a:lnSpc>
                <a:spcPct val="100000"/>
              </a:lnSpc>
              <a:spcBef>
                <a:spcPts val="125"/>
              </a:spcBef>
            </a:pPr>
            <a:r>
              <a:rPr spc="-175" dirty="0"/>
              <a:t>6.Training</a:t>
            </a:r>
            <a:r>
              <a:rPr spc="-275" dirty="0"/>
              <a:t> </a:t>
            </a:r>
            <a:r>
              <a:rPr dirty="0"/>
              <a:t>and</a:t>
            </a:r>
            <a:r>
              <a:rPr spc="-295" dirty="0"/>
              <a:t> </a:t>
            </a:r>
            <a:r>
              <a:rPr spc="-25" dirty="0"/>
              <a:t>Evaluation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2060" y="5303837"/>
            <a:ext cx="1027430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spc="-65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training,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we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SVM,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Random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Forest,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and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KNN.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accuracy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achieved</a:t>
            </a:r>
            <a:endParaRPr sz="2400" dirty="0">
              <a:latin typeface="Trebuchet MS"/>
              <a:cs typeface="Trebuchet MS"/>
            </a:endParaRPr>
          </a:p>
          <a:p>
            <a:pPr marL="298450">
              <a:lnSpc>
                <a:spcPts val="2855"/>
              </a:lnSpc>
            </a:pPr>
            <a:r>
              <a:rPr sz="2400" dirty="0">
                <a:latin typeface="Trebuchet MS"/>
                <a:cs typeface="Trebuchet MS"/>
              </a:rPr>
              <a:t>was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99.09%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SVM,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91.82%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Random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Forest,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and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94.55%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for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KNN.</a:t>
            </a:r>
            <a:endParaRPr sz="2400" dirty="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dirty="0">
                <a:latin typeface="Trebuchet MS"/>
                <a:cs typeface="Trebuchet MS"/>
              </a:rPr>
              <a:t>Due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higher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accuracy,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SVM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was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preferred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further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implementation.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DCACD77-74C7-7A1C-1F2E-01249F9B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B174DC9-D335-C940-56E7-CF5D9E36A1B8}"/>
              </a:ext>
            </a:extLst>
          </p:cNvPr>
          <p:cNvSpPr/>
          <p:nvPr/>
        </p:nvSpPr>
        <p:spPr>
          <a:xfrm>
            <a:off x="0" y="284797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pPr algn="l"/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1580BE-80F0-B660-7D12-FE4914E40A66}"/>
              </a:ext>
            </a:extLst>
          </p:cNvPr>
          <p:cNvSpPr/>
          <p:nvPr/>
        </p:nvSpPr>
        <p:spPr>
          <a:xfrm>
            <a:off x="266700" y="284797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pPr algn="l"/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E67E23A-096A-81CA-EC74-DD100EECF96B}"/>
              </a:ext>
            </a:extLst>
          </p:cNvPr>
          <p:cNvSpPr/>
          <p:nvPr/>
        </p:nvSpPr>
        <p:spPr>
          <a:xfrm>
            <a:off x="533400" y="284797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pPr algn="l"/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A8A47FA-585D-971A-53BA-EA7E4913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84" y="12700"/>
            <a:ext cx="11462384" cy="135421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 Overview:</a:t>
            </a:r>
            <a:b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1.Dataset Information: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3000 rows, 16 columns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A81E0D-AA7A-ED94-F3E5-24376BDFEDD4}"/>
              </a:ext>
            </a:extLst>
          </p:cNvPr>
          <p:cNvSpPr txBox="1"/>
          <p:nvPr/>
        </p:nvSpPr>
        <p:spPr>
          <a:xfrm>
            <a:off x="504825" y="1356299"/>
            <a:ext cx="11360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2.Preprocessing Steps: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Missing Value Handling:</a:t>
            </a:r>
          </a:p>
          <a:p>
            <a:pPr algn="l"/>
            <a:endParaRPr lang="en-IN" sz="28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3E516DB7-FC6A-94E9-35AF-C3CFE9A5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2257346"/>
            <a:ext cx="1173259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Removal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Applied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(IQR)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to detect and remove outliers from numerical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EE3EDC54-CA7B-E9C9-431E-2C761437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3624829"/>
            <a:ext cx="114550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Encoding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model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using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</a:t>
            </a:r>
          </a:p>
        </p:txBody>
      </p:sp>
    </p:spTree>
    <p:extLst>
      <p:ext uri="{BB962C8B-B14F-4D97-AF65-F5344CB8AC3E}">
        <p14:creationId xmlns:p14="http://schemas.microsoft.com/office/powerpoint/2010/main" val="357216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0CB8BD-2A39-5E30-431B-EA27FC416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87B5A3-91B0-5A3F-AAA3-0F573ED3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07" y="370463"/>
            <a:ext cx="11462384" cy="55399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33530-879E-F78A-2DE3-3286B7DB291A}"/>
              </a:ext>
            </a:extLst>
          </p:cNvPr>
          <p:cNvSpPr txBox="1"/>
          <p:nvPr/>
        </p:nvSpPr>
        <p:spPr>
          <a:xfrm>
            <a:off x="364807" y="1752600"/>
            <a:ext cx="3962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              Classifier: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84644-5E7B-DD54-361E-6AC01F6B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2" y="1447800"/>
            <a:ext cx="7331391" cy="4432778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8DA3BBF-5850-EF43-727F-68966669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" y="3124200"/>
            <a:ext cx="38261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 the trained model as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random_forest_model.pkl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25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5672" y="472440"/>
            <a:ext cx="63246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584200" algn="l"/>
              </a:tabLst>
            </a:pPr>
            <a:r>
              <a:rPr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4000" b="1" spc="-2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F0343-246F-707B-C2F9-F086B2474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3172" r="7234"/>
          <a:stretch/>
        </p:blipFill>
        <p:spPr>
          <a:xfrm>
            <a:off x="0" y="1371600"/>
            <a:ext cx="6324600" cy="4805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605FD-C392-AFED-808C-746BE5903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3480"/>
            <a:ext cx="6096000" cy="50034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3333750"/>
            <a:ext cx="3295650" cy="3200400"/>
          </a:xfrm>
          <a:custGeom>
            <a:avLst/>
            <a:gdLst/>
            <a:ahLst/>
            <a:cxnLst/>
            <a:rect l="l" t="t" r="r" b="b"/>
            <a:pathLst>
              <a:path w="3295650" h="3200400">
                <a:moveTo>
                  <a:pt x="3295650" y="0"/>
                </a:moveTo>
                <a:lnTo>
                  <a:pt x="0" y="3200400"/>
                </a:lnTo>
                <a:lnTo>
                  <a:pt x="3295650" y="3200400"/>
                </a:lnTo>
                <a:lnTo>
                  <a:pt x="329565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702" y="109498"/>
            <a:ext cx="10860405" cy="1665841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633095" indent="-572135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633095" algn="l"/>
              </a:tabLst>
            </a:pPr>
            <a:r>
              <a:rPr sz="4400" spc="200" dirty="0">
                <a:latin typeface="Trebuchet MS"/>
                <a:cs typeface="Trebuchet MS"/>
              </a:rPr>
              <a:t>CONCLUSION</a:t>
            </a:r>
            <a:endParaRPr lang="en-IN" sz="4400" spc="200" dirty="0">
              <a:latin typeface="Trebuchet MS"/>
              <a:cs typeface="Trebuchet MS"/>
            </a:endParaRPr>
          </a:p>
          <a:p>
            <a:pPr marL="633095" indent="-572135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633095" algn="l"/>
              </a:tabLst>
            </a:pPr>
            <a:endParaRPr sz="4400" dirty="0">
              <a:latin typeface="Trebuchet MS"/>
              <a:cs typeface="Trebuchet M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8474E6-5002-9939-9DEA-B5EA2610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5583"/>
            <a:ext cx="117919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lung cancer detection system was successfully implemented, providing two functionalities: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classification of CT scan images into benign, malignant, or normal categories, and (ii) prediction based on patient history data.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future enhancement, the system can leverage deep learning models for improved accuracy and be integrated with a web application to facilitate broader accessibility and real-time usage.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0830" y="2419075"/>
            <a:ext cx="4476770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600" b="1" spc="-260" dirty="0">
                <a:solidFill>
                  <a:schemeClr val="tx1"/>
                </a:solidFill>
                <a:latin typeface="Algerian" panose="04020705040A02060702" pitchFamily="82" charset="0"/>
                <a:cs typeface="Trebuchet MS"/>
              </a:rPr>
              <a:t>Thank</a:t>
            </a:r>
            <a:r>
              <a:rPr sz="9600" b="1" spc="-450" dirty="0">
                <a:solidFill>
                  <a:schemeClr val="tx1"/>
                </a:solidFill>
                <a:latin typeface="Algerian" panose="04020705040A02060702" pitchFamily="82" charset="0"/>
                <a:cs typeface="Trebuchet MS"/>
              </a:rPr>
              <a:t> </a:t>
            </a:r>
            <a:r>
              <a:rPr sz="9600" b="1" spc="-285" dirty="0">
                <a:solidFill>
                  <a:schemeClr val="tx1"/>
                </a:solidFill>
                <a:latin typeface="Algerian" panose="04020705040A02060702" pitchFamily="82" charset="0"/>
                <a:cs typeface="Trebuchet MS"/>
              </a:rPr>
              <a:t>You</a:t>
            </a:r>
            <a:endParaRPr sz="9600" b="1" dirty="0">
              <a:solidFill>
                <a:schemeClr val="tx1"/>
              </a:solidFill>
              <a:latin typeface="Algerian" panose="04020705040A02060702" pitchFamily="82" charset="0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74"/>
            <a:ext cx="6238875" cy="6854825"/>
            <a:chOff x="0" y="3174"/>
            <a:chExt cx="6238875" cy="6854825"/>
          </a:xfrm>
        </p:grpSpPr>
        <p:sp>
          <p:nvSpPr>
            <p:cNvPr id="4" name="object 4"/>
            <p:cNvSpPr/>
            <p:nvPr/>
          </p:nvSpPr>
          <p:spPr>
            <a:xfrm>
              <a:off x="2190768" y="4566140"/>
              <a:ext cx="334645" cy="360680"/>
            </a:xfrm>
            <a:custGeom>
              <a:avLst/>
              <a:gdLst/>
              <a:ahLst/>
              <a:cxnLst/>
              <a:rect l="l" t="t" r="r" b="b"/>
              <a:pathLst>
                <a:path w="334644" h="360679">
                  <a:moveTo>
                    <a:pt x="244507" y="0"/>
                  </a:moveTo>
                  <a:lnTo>
                    <a:pt x="186316" y="28228"/>
                  </a:lnTo>
                  <a:lnTo>
                    <a:pt x="19752" y="219966"/>
                  </a:lnTo>
                  <a:lnTo>
                    <a:pt x="0" y="281215"/>
                  </a:lnTo>
                  <a:lnTo>
                    <a:pt x="8341" y="312839"/>
                  </a:lnTo>
                  <a:lnTo>
                    <a:pt x="42508" y="349789"/>
                  </a:lnTo>
                  <a:lnTo>
                    <a:pt x="92357" y="360574"/>
                  </a:lnTo>
                  <a:lnTo>
                    <a:pt x="108239" y="356513"/>
                  </a:lnTo>
                  <a:lnTo>
                    <a:pt x="147878" y="330748"/>
                  </a:lnTo>
                  <a:lnTo>
                    <a:pt x="314442" y="139010"/>
                  </a:lnTo>
                  <a:lnTo>
                    <a:pt x="334195" y="77760"/>
                  </a:lnTo>
                  <a:lnTo>
                    <a:pt x="325853" y="46136"/>
                  </a:lnTo>
                  <a:lnTo>
                    <a:pt x="305900" y="19706"/>
                  </a:lnTo>
                  <a:lnTo>
                    <a:pt x="277005" y="3661"/>
                  </a:lnTo>
                  <a:lnTo>
                    <a:pt x="244507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0768" y="4566140"/>
              <a:ext cx="334645" cy="360680"/>
            </a:xfrm>
            <a:custGeom>
              <a:avLst/>
              <a:gdLst/>
              <a:ahLst/>
              <a:cxnLst/>
              <a:rect l="l" t="t" r="r" b="b"/>
              <a:pathLst>
                <a:path w="334644" h="360679">
                  <a:moveTo>
                    <a:pt x="92357" y="360574"/>
                  </a:moveTo>
                  <a:lnTo>
                    <a:pt x="42508" y="349789"/>
                  </a:lnTo>
                  <a:lnTo>
                    <a:pt x="8341" y="312839"/>
                  </a:lnTo>
                  <a:lnTo>
                    <a:pt x="0" y="281215"/>
                  </a:lnTo>
                  <a:lnTo>
                    <a:pt x="3670" y="248793"/>
                  </a:lnTo>
                  <a:lnTo>
                    <a:pt x="19752" y="219966"/>
                  </a:lnTo>
                  <a:lnTo>
                    <a:pt x="186316" y="28228"/>
                  </a:lnTo>
                  <a:lnTo>
                    <a:pt x="212809" y="8321"/>
                  </a:lnTo>
                  <a:lnTo>
                    <a:pt x="244507" y="0"/>
                  </a:lnTo>
                  <a:lnTo>
                    <a:pt x="277005" y="3661"/>
                  </a:lnTo>
                  <a:lnTo>
                    <a:pt x="305900" y="19706"/>
                  </a:lnTo>
                  <a:lnTo>
                    <a:pt x="325853" y="46136"/>
                  </a:lnTo>
                  <a:lnTo>
                    <a:pt x="334195" y="77760"/>
                  </a:lnTo>
                  <a:lnTo>
                    <a:pt x="330525" y="110182"/>
                  </a:lnTo>
                  <a:lnTo>
                    <a:pt x="147878" y="330748"/>
                  </a:lnTo>
                  <a:lnTo>
                    <a:pt x="108239" y="356513"/>
                  </a:lnTo>
                  <a:lnTo>
                    <a:pt x="92357" y="360574"/>
                  </a:lnTo>
                  <a:close/>
                </a:path>
              </a:pathLst>
            </a:custGeom>
            <a:ln w="4266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6755" y="4393576"/>
              <a:ext cx="407034" cy="436245"/>
            </a:xfrm>
            <a:custGeom>
              <a:avLst/>
              <a:gdLst/>
              <a:ahLst/>
              <a:cxnLst/>
              <a:rect l="l" t="t" r="r" b="b"/>
              <a:pathLst>
                <a:path w="407035" h="436245">
                  <a:moveTo>
                    <a:pt x="295757" y="0"/>
                  </a:moveTo>
                  <a:lnTo>
                    <a:pt x="256185" y="9919"/>
                  </a:lnTo>
                  <a:lnTo>
                    <a:pt x="222618" y="34619"/>
                  </a:lnTo>
                  <a:lnTo>
                    <a:pt x="26159" y="260444"/>
                  </a:lnTo>
                  <a:lnTo>
                    <a:pt x="5271" y="296328"/>
                  </a:lnTo>
                  <a:lnTo>
                    <a:pt x="0" y="336607"/>
                  </a:lnTo>
                  <a:lnTo>
                    <a:pt x="9943" y="376086"/>
                  </a:lnTo>
                  <a:lnTo>
                    <a:pt x="34700" y="409574"/>
                  </a:lnTo>
                  <a:lnTo>
                    <a:pt x="53986" y="423155"/>
                  </a:lnTo>
                  <a:lnTo>
                    <a:pt x="73672" y="431943"/>
                  </a:lnTo>
                  <a:lnTo>
                    <a:pt x="94159" y="435938"/>
                  </a:lnTo>
                  <a:lnTo>
                    <a:pt x="115847" y="435139"/>
                  </a:lnTo>
                  <a:lnTo>
                    <a:pt x="153217" y="426084"/>
                  </a:lnTo>
                  <a:lnTo>
                    <a:pt x="184181" y="401052"/>
                  </a:lnTo>
                  <a:lnTo>
                    <a:pt x="380640" y="175227"/>
                  </a:lnTo>
                  <a:lnTo>
                    <a:pt x="401528" y="139343"/>
                  </a:lnTo>
                  <a:lnTo>
                    <a:pt x="406800" y="99064"/>
                  </a:lnTo>
                  <a:lnTo>
                    <a:pt x="396856" y="59585"/>
                  </a:lnTo>
                  <a:lnTo>
                    <a:pt x="372099" y="26097"/>
                  </a:lnTo>
                  <a:lnTo>
                    <a:pt x="336130" y="5259"/>
                  </a:lnTo>
                  <a:lnTo>
                    <a:pt x="295757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6755" y="4393576"/>
              <a:ext cx="407034" cy="436245"/>
            </a:xfrm>
            <a:custGeom>
              <a:avLst/>
              <a:gdLst/>
              <a:ahLst/>
              <a:cxnLst/>
              <a:rect l="l" t="t" r="r" b="b"/>
              <a:pathLst>
                <a:path w="407035" h="436245">
                  <a:moveTo>
                    <a:pt x="115847" y="435139"/>
                  </a:moveTo>
                  <a:lnTo>
                    <a:pt x="73672" y="431943"/>
                  </a:lnTo>
                  <a:lnTo>
                    <a:pt x="34700" y="409574"/>
                  </a:lnTo>
                  <a:lnTo>
                    <a:pt x="9943" y="376086"/>
                  </a:lnTo>
                  <a:lnTo>
                    <a:pt x="0" y="336607"/>
                  </a:lnTo>
                  <a:lnTo>
                    <a:pt x="5271" y="296328"/>
                  </a:lnTo>
                  <a:lnTo>
                    <a:pt x="26159" y="260444"/>
                  </a:lnTo>
                  <a:lnTo>
                    <a:pt x="222618" y="34619"/>
                  </a:lnTo>
                  <a:lnTo>
                    <a:pt x="256185" y="9919"/>
                  </a:lnTo>
                  <a:lnTo>
                    <a:pt x="295757" y="0"/>
                  </a:lnTo>
                  <a:lnTo>
                    <a:pt x="336130" y="5259"/>
                  </a:lnTo>
                  <a:lnTo>
                    <a:pt x="372099" y="26097"/>
                  </a:lnTo>
                  <a:lnTo>
                    <a:pt x="396856" y="59585"/>
                  </a:lnTo>
                  <a:lnTo>
                    <a:pt x="406800" y="99064"/>
                  </a:lnTo>
                  <a:lnTo>
                    <a:pt x="401528" y="139343"/>
                  </a:lnTo>
                  <a:lnTo>
                    <a:pt x="380640" y="175227"/>
                  </a:lnTo>
                  <a:lnTo>
                    <a:pt x="184181" y="401052"/>
                  </a:lnTo>
                  <a:lnTo>
                    <a:pt x="153217" y="426084"/>
                  </a:lnTo>
                  <a:lnTo>
                    <a:pt x="115847" y="435139"/>
                  </a:lnTo>
                  <a:close/>
                </a:path>
              </a:pathLst>
            </a:custGeom>
            <a:ln w="4266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6337" y="4193316"/>
              <a:ext cx="449580" cy="478155"/>
            </a:xfrm>
            <a:custGeom>
              <a:avLst/>
              <a:gdLst/>
              <a:ahLst/>
              <a:cxnLst/>
              <a:rect l="l" t="t" r="r" b="b"/>
              <a:pathLst>
                <a:path w="449580" h="478154">
                  <a:moveTo>
                    <a:pt x="314976" y="0"/>
                  </a:moveTo>
                  <a:lnTo>
                    <a:pt x="267529" y="12982"/>
                  </a:lnTo>
                  <a:lnTo>
                    <a:pt x="226889" y="43141"/>
                  </a:lnTo>
                  <a:lnTo>
                    <a:pt x="30429" y="268966"/>
                  </a:lnTo>
                  <a:lnTo>
                    <a:pt x="5405" y="311907"/>
                  </a:lnTo>
                  <a:lnTo>
                    <a:pt x="0" y="360041"/>
                  </a:lnTo>
                  <a:lnTo>
                    <a:pt x="13012" y="407377"/>
                  </a:lnTo>
                  <a:lnTo>
                    <a:pt x="43242" y="447921"/>
                  </a:lnTo>
                  <a:lnTo>
                    <a:pt x="63929" y="462168"/>
                  </a:lnTo>
                  <a:lnTo>
                    <a:pt x="87018" y="472421"/>
                  </a:lnTo>
                  <a:lnTo>
                    <a:pt x="111709" y="477880"/>
                  </a:lnTo>
                  <a:lnTo>
                    <a:pt x="137201" y="477747"/>
                  </a:lnTo>
                  <a:lnTo>
                    <a:pt x="183113" y="466030"/>
                  </a:lnTo>
                  <a:lnTo>
                    <a:pt x="222618" y="435139"/>
                  </a:lnTo>
                  <a:lnTo>
                    <a:pt x="419078" y="209314"/>
                  </a:lnTo>
                  <a:lnTo>
                    <a:pt x="444103" y="166372"/>
                  </a:lnTo>
                  <a:lnTo>
                    <a:pt x="449508" y="118238"/>
                  </a:lnTo>
                  <a:lnTo>
                    <a:pt x="436495" y="70903"/>
                  </a:lnTo>
                  <a:lnTo>
                    <a:pt x="406266" y="30358"/>
                  </a:lnTo>
                  <a:lnTo>
                    <a:pt x="363223" y="5392"/>
                  </a:lnTo>
                  <a:lnTo>
                    <a:pt x="314976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6337" y="4193316"/>
              <a:ext cx="449580" cy="478155"/>
            </a:xfrm>
            <a:custGeom>
              <a:avLst/>
              <a:gdLst/>
              <a:ahLst/>
              <a:cxnLst/>
              <a:rect l="l" t="t" r="r" b="b"/>
              <a:pathLst>
                <a:path w="449580" h="478154">
                  <a:moveTo>
                    <a:pt x="137201" y="477747"/>
                  </a:moveTo>
                  <a:lnTo>
                    <a:pt x="87018" y="472421"/>
                  </a:lnTo>
                  <a:lnTo>
                    <a:pt x="43242" y="447921"/>
                  </a:lnTo>
                  <a:lnTo>
                    <a:pt x="13012" y="407377"/>
                  </a:lnTo>
                  <a:lnTo>
                    <a:pt x="0" y="360041"/>
                  </a:lnTo>
                  <a:lnTo>
                    <a:pt x="5405" y="311907"/>
                  </a:lnTo>
                  <a:lnTo>
                    <a:pt x="30429" y="268966"/>
                  </a:lnTo>
                  <a:lnTo>
                    <a:pt x="226889" y="43141"/>
                  </a:lnTo>
                  <a:lnTo>
                    <a:pt x="267529" y="12982"/>
                  </a:lnTo>
                  <a:lnTo>
                    <a:pt x="314976" y="0"/>
                  </a:lnTo>
                  <a:lnTo>
                    <a:pt x="363223" y="5392"/>
                  </a:lnTo>
                  <a:lnTo>
                    <a:pt x="406266" y="30358"/>
                  </a:lnTo>
                  <a:lnTo>
                    <a:pt x="436495" y="70903"/>
                  </a:lnTo>
                  <a:lnTo>
                    <a:pt x="449508" y="118238"/>
                  </a:lnTo>
                  <a:lnTo>
                    <a:pt x="444103" y="166372"/>
                  </a:lnTo>
                  <a:lnTo>
                    <a:pt x="419078" y="209314"/>
                  </a:lnTo>
                  <a:lnTo>
                    <a:pt x="222618" y="435139"/>
                  </a:lnTo>
                  <a:lnTo>
                    <a:pt x="183113" y="466030"/>
                  </a:lnTo>
                  <a:lnTo>
                    <a:pt x="137201" y="477747"/>
                  </a:lnTo>
                  <a:close/>
                </a:path>
              </a:pathLst>
            </a:custGeom>
            <a:ln w="42661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4563" y="4005839"/>
              <a:ext cx="479425" cy="508000"/>
            </a:xfrm>
            <a:custGeom>
              <a:avLst/>
              <a:gdLst/>
              <a:ahLst/>
              <a:cxnLst/>
              <a:rect l="l" t="t" r="r" b="b"/>
              <a:pathLst>
                <a:path w="479425" h="508000">
                  <a:moveTo>
                    <a:pt x="344872" y="0"/>
                  </a:moveTo>
                  <a:lnTo>
                    <a:pt x="297425" y="12982"/>
                  </a:lnTo>
                  <a:lnTo>
                    <a:pt x="256785" y="43141"/>
                  </a:lnTo>
                  <a:lnTo>
                    <a:pt x="30429" y="298791"/>
                  </a:lnTo>
                  <a:lnTo>
                    <a:pt x="5405" y="341733"/>
                  </a:lnTo>
                  <a:lnTo>
                    <a:pt x="0" y="389867"/>
                  </a:lnTo>
                  <a:lnTo>
                    <a:pt x="13012" y="437202"/>
                  </a:lnTo>
                  <a:lnTo>
                    <a:pt x="43242" y="477747"/>
                  </a:lnTo>
                  <a:lnTo>
                    <a:pt x="63929" y="491994"/>
                  </a:lnTo>
                  <a:lnTo>
                    <a:pt x="87018" y="502247"/>
                  </a:lnTo>
                  <a:lnTo>
                    <a:pt x="111709" y="507706"/>
                  </a:lnTo>
                  <a:lnTo>
                    <a:pt x="137201" y="507573"/>
                  </a:lnTo>
                  <a:lnTo>
                    <a:pt x="181511" y="494258"/>
                  </a:lnTo>
                  <a:lnTo>
                    <a:pt x="222618" y="464965"/>
                  </a:lnTo>
                  <a:lnTo>
                    <a:pt x="448974" y="209314"/>
                  </a:lnTo>
                  <a:lnTo>
                    <a:pt x="473999" y="166372"/>
                  </a:lnTo>
                  <a:lnTo>
                    <a:pt x="479404" y="118238"/>
                  </a:lnTo>
                  <a:lnTo>
                    <a:pt x="466391" y="70903"/>
                  </a:lnTo>
                  <a:lnTo>
                    <a:pt x="436162" y="30358"/>
                  </a:lnTo>
                  <a:lnTo>
                    <a:pt x="393119" y="5392"/>
                  </a:lnTo>
                  <a:lnTo>
                    <a:pt x="344872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4563" y="4005839"/>
              <a:ext cx="479425" cy="508000"/>
            </a:xfrm>
            <a:custGeom>
              <a:avLst/>
              <a:gdLst/>
              <a:ahLst/>
              <a:cxnLst/>
              <a:rect l="l" t="t" r="r" b="b"/>
              <a:pathLst>
                <a:path w="479425" h="508000">
                  <a:moveTo>
                    <a:pt x="137201" y="507573"/>
                  </a:moveTo>
                  <a:lnTo>
                    <a:pt x="87018" y="502247"/>
                  </a:lnTo>
                  <a:lnTo>
                    <a:pt x="43242" y="477747"/>
                  </a:lnTo>
                  <a:lnTo>
                    <a:pt x="13012" y="437202"/>
                  </a:lnTo>
                  <a:lnTo>
                    <a:pt x="0" y="389867"/>
                  </a:lnTo>
                  <a:lnTo>
                    <a:pt x="5405" y="341733"/>
                  </a:lnTo>
                  <a:lnTo>
                    <a:pt x="30429" y="298791"/>
                  </a:lnTo>
                  <a:lnTo>
                    <a:pt x="256785" y="43141"/>
                  </a:lnTo>
                  <a:lnTo>
                    <a:pt x="297425" y="12982"/>
                  </a:lnTo>
                  <a:lnTo>
                    <a:pt x="344872" y="0"/>
                  </a:lnTo>
                  <a:lnTo>
                    <a:pt x="393119" y="5392"/>
                  </a:lnTo>
                  <a:lnTo>
                    <a:pt x="436162" y="30358"/>
                  </a:lnTo>
                  <a:lnTo>
                    <a:pt x="466391" y="70903"/>
                  </a:lnTo>
                  <a:lnTo>
                    <a:pt x="479404" y="118238"/>
                  </a:lnTo>
                  <a:lnTo>
                    <a:pt x="473999" y="166372"/>
                  </a:lnTo>
                  <a:lnTo>
                    <a:pt x="448974" y="209314"/>
                  </a:lnTo>
                  <a:lnTo>
                    <a:pt x="222618" y="464965"/>
                  </a:lnTo>
                  <a:lnTo>
                    <a:pt x="181511" y="494258"/>
                  </a:lnTo>
                  <a:lnTo>
                    <a:pt x="137201" y="507573"/>
                  </a:lnTo>
                  <a:close/>
                </a:path>
              </a:pathLst>
            </a:custGeom>
            <a:ln w="42661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1955" y="2774986"/>
              <a:ext cx="854075" cy="1013460"/>
            </a:xfrm>
            <a:custGeom>
              <a:avLst/>
              <a:gdLst/>
              <a:ahLst/>
              <a:cxnLst/>
              <a:rect l="l" t="t" r="r" b="b"/>
              <a:pathLst>
                <a:path w="854075" h="1013460">
                  <a:moveTo>
                    <a:pt x="486890" y="0"/>
                  </a:moveTo>
                  <a:lnTo>
                    <a:pt x="0" y="801039"/>
                  </a:lnTo>
                  <a:lnTo>
                    <a:pt x="328856" y="1001299"/>
                  </a:lnTo>
                  <a:lnTo>
                    <a:pt x="360093" y="1013416"/>
                  </a:lnTo>
                  <a:lnTo>
                    <a:pt x="422560" y="997704"/>
                  </a:lnTo>
                  <a:lnTo>
                    <a:pt x="841372" y="315302"/>
                  </a:lnTo>
                  <a:lnTo>
                    <a:pt x="853517" y="284145"/>
                  </a:lnTo>
                  <a:lnTo>
                    <a:pt x="852049" y="251390"/>
                  </a:lnTo>
                  <a:lnTo>
                    <a:pt x="837768" y="221830"/>
                  </a:lnTo>
                  <a:lnTo>
                    <a:pt x="811475" y="200259"/>
                  </a:lnTo>
                  <a:lnTo>
                    <a:pt x="48689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1955" y="2774986"/>
              <a:ext cx="854075" cy="1013460"/>
            </a:xfrm>
            <a:custGeom>
              <a:avLst/>
              <a:gdLst/>
              <a:ahLst/>
              <a:cxnLst/>
              <a:rect l="l" t="t" r="r" b="b"/>
              <a:pathLst>
                <a:path w="854075" h="1013460">
                  <a:moveTo>
                    <a:pt x="0" y="801039"/>
                  </a:moveTo>
                  <a:lnTo>
                    <a:pt x="328856" y="1001299"/>
                  </a:lnTo>
                  <a:lnTo>
                    <a:pt x="360093" y="1013416"/>
                  </a:lnTo>
                  <a:lnTo>
                    <a:pt x="392929" y="1011951"/>
                  </a:lnTo>
                  <a:lnTo>
                    <a:pt x="422560" y="997704"/>
                  </a:lnTo>
                  <a:lnTo>
                    <a:pt x="444181" y="971473"/>
                  </a:lnTo>
                  <a:lnTo>
                    <a:pt x="841372" y="315302"/>
                  </a:lnTo>
                  <a:lnTo>
                    <a:pt x="853517" y="284145"/>
                  </a:lnTo>
                  <a:lnTo>
                    <a:pt x="852049" y="251390"/>
                  </a:lnTo>
                  <a:lnTo>
                    <a:pt x="837768" y="221830"/>
                  </a:lnTo>
                  <a:lnTo>
                    <a:pt x="811475" y="200259"/>
                  </a:lnTo>
                  <a:lnTo>
                    <a:pt x="486890" y="0"/>
                  </a:lnTo>
                  <a:lnTo>
                    <a:pt x="0" y="801039"/>
                  </a:lnTo>
                  <a:close/>
                </a:path>
              </a:pathLst>
            </a:custGeom>
            <a:ln w="42667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7283" y="3158463"/>
              <a:ext cx="2289810" cy="1832610"/>
            </a:xfrm>
            <a:custGeom>
              <a:avLst/>
              <a:gdLst/>
              <a:ahLst/>
              <a:cxnLst/>
              <a:rect l="l" t="t" r="r" b="b"/>
              <a:pathLst>
                <a:path w="2289810" h="1832610">
                  <a:moveTo>
                    <a:pt x="2048772" y="1312341"/>
                  </a:moveTo>
                  <a:lnTo>
                    <a:pt x="1358135" y="1312341"/>
                  </a:lnTo>
                  <a:lnTo>
                    <a:pt x="1389299" y="1314804"/>
                  </a:lnTo>
                  <a:lnTo>
                    <a:pt x="1418461" y="1322460"/>
                  </a:lnTo>
                  <a:lnTo>
                    <a:pt x="1469177" y="1354949"/>
                  </a:lnTo>
                  <a:lnTo>
                    <a:pt x="1510285" y="1407677"/>
                  </a:lnTo>
                  <a:lnTo>
                    <a:pt x="1528970" y="1469992"/>
                  </a:lnTo>
                  <a:lnTo>
                    <a:pt x="1528302" y="1504279"/>
                  </a:lnTo>
                  <a:lnTo>
                    <a:pt x="1520428" y="1536568"/>
                  </a:lnTo>
                  <a:lnTo>
                    <a:pt x="1506147" y="1566460"/>
                  </a:lnTo>
                  <a:lnTo>
                    <a:pt x="1486261" y="1593557"/>
                  </a:lnTo>
                  <a:lnTo>
                    <a:pt x="1341051" y="1759730"/>
                  </a:lnTo>
                  <a:lnTo>
                    <a:pt x="1400844" y="1806599"/>
                  </a:lnTo>
                  <a:lnTo>
                    <a:pt x="1424066" y="1818383"/>
                  </a:lnTo>
                  <a:lnTo>
                    <a:pt x="1448891" y="1827371"/>
                  </a:lnTo>
                  <a:lnTo>
                    <a:pt x="1475317" y="1832364"/>
                  </a:lnTo>
                  <a:lnTo>
                    <a:pt x="1503344" y="1832164"/>
                  </a:lnTo>
                  <a:lnTo>
                    <a:pt x="1547951" y="1822143"/>
                  </a:lnTo>
                  <a:lnTo>
                    <a:pt x="1586864" y="1801707"/>
                  </a:lnTo>
                  <a:lnTo>
                    <a:pt x="1618658" y="1772512"/>
                  </a:lnTo>
                  <a:lnTo>
                    <a:pt x="1641910" y="1736216"/>
                  </a:lnTo>
                  <a:lnTo>
                    <a:pt x="1655197" y="1694476"/>
                  </a:lnTo>
                  <a:lnTo>
                    <a:pt x="1657096" y="1648948"/>
                  </a:lnTo>
                  <a:lnTo>
                    <a:pt x="1657096" y="1644687"/>
                  </a:lnTo>
                  <a:lnTo>
                    <a:pt x="1718771" y="1644687"/>
                  </a:lnTo>
                  <a:lnTo>
                    <a:pt x="1783323" y="1618491"/>
                  </a:lnTo>
                  <a:lnTo>
                    <a:pt x="1815118" y="1589296"/>
                  </a:lnTo>
                  <a:lnTo>
                    <a:pt x="1838370" y="1553000"/>
                  </a:lnTo>
                  <a:lnTo>
                    <a:pt x="1851657" y="1511259"/>
                  </a:lnTo>
                  <a:lnTo>
                    <a:pt x="1853555" y="1465731"/>
                  </a:lnTo>
                  <a:lnTo>
                    <a:pt x="1853555" y="1461470"/>
                  </a:lnTo>
                  <a:lnTo>
                    <a:pt x="1915231" y="1461470"/>
                  </a:lnTo>
                  <a:lnTo>
                    <a:pt x="1979783" y="1435274"/>
                  </a:lnTo>
                  <a:lnTo>
                    <a:pt x="2011577" y="1406079"/>
                  </a:lnTo>
                  <a:lnTo>
                    <a:pt x="2034830" y="1369783"/>
                  </a:lnTo>
                  <a:lnTo>
                    <a:pt x="2048117" y="1328043"/>
                  </a:lnTo>
                  <a:lnTo>
                    <a:pt x="2048669" y="1314804"/>
                  </a:lnTo>
                  <a:lnTo>
                    <a:pt x="2048772" y="1312341"/>
                  </a:lnTo>
                  <a:close/>
                </a:path>
                <a:path w="2289810" h="1832610">
                  <a:moveTo>
                    <a:pt x="1718771" y="1644687"/>
                  </a:moveTo>
                  <a:lnTo>
                    <a:pt x="1657096" y="1644687"/>
                  </a:lnTo>
                  <a:lnTo>
                    <a:pt x="1667372" y="1647150"/>
                  </a:lnTo>
                  <a:lnTo>
                    <a:pt x="1678450" y="1648415"/>
                  </a:lnTo>
                  <a:lnTo>
                    <a:pt x="1691110" y="1648948"/>
                  </a:lnTo>
                  <a:lnTo>
                    <a:pt x="1699804" y="1648948"/>
                  </a:lnTo>
                  <a:lnTo>
                    <a:pt x="1718771" y="1644687"/>
                  </a:lnTo>
                  <a:close/>
                </a:path>
                <a:path w="2289810" h="1832610">
                  <a:moveTo>
                    <a:pt x="1915231" y="1461470"/>
                  </a:moveTo>
                  <a:lnTo>
                    <a:pt x="1853555" y="1461470"/>
                  </a:lnTo>
                  <a:lnTo>
                    <a:pt x="1863832" y="1463934"/>
                  </a:lnTo>
                  <a:lnTo>
                    <a:pt x="1874910" y="1465199"/>
                  </a:lnTo>
                  <a:lnTo>
                    <a:pt x="1887570" y="1465731"/>
                  </a:lnTo>
                  <a:lnTo>
                    <a:pt x="1896264" y="1465731"/>
                  </a:lnTo>
                  <a:lnTo>
                    <a:pt x="1915231" y="1461470"/>
                  </a:lnTo>
                  <a:close/>
                </a:path>
                <a:path w="2289810" h="1832610">
                  <a:moveTo>
                    <a:pt x="2285502" y="1141907"/>
                  </a:moveTo>
                  <a:lnTo>
                    <a:pt x="1118966" y="1141907"/>
                  </a:lnTo>
                  <a:lnTo>
                    <a:pt x="1153400" y="1145036"/>
                  </a:lnTo>
                  <a:lnTo>
                    <a:pt x="1186233" y="1154157"/>
                  </a:lnTo>
                  <a:lnTo>
                    <a:pt x="1247092" y="1188776"/>
                  </a:lnTo>
                  <a:lnTo>
                    <a:pt x="1291937" y="1248428"/>
                  </a:lnTo>
                  <a:lnTo>
                    <a:pt x="1311155" y="1320862"/>
                  </a:lnTo>
                  <a:lnTo>
                    <a:pt x="1321499" y="1317733"/>
                  </a:lnTo>
                  <a:lnTo>
                    <a:pt x="1333044" y="1315004"/>
                  </a:lnTo>
                  <a:lnTo>
                    <a:pt x="1345389" y="1313073"/>
                  </a:lnTo>
                  <a:lnTo>
                    <a:pt x="1358135" y="1312341"/>
                  </a:lnTo>
                  <a:lnTo>
                    <a:pt x="2048772" y="1312341"/>
                  </a:lnTo>
                  <a:lnTo>
                    <a:pt x="2049976" y="1283447"/>
                  </a:lnTo>
                  <a:lnTo>
                    <a:pt x="2050015" y="1282515"/>
                  </a:lnTo>
                  <a:lnTo>
                    <a:pt x="2049348" y="1276124"/>
                  </a:lnTo>
                  <a:lnTo>
                    <a:pt x="2046412" y="1263341"/>
                  </a:lnTo>
                  <a:lnTo>
                    <a:pt x="2045744" y="1256950"/>
                  </a:lnTo>
                  <a:lnTo>
                    <a:pt x="2193411" y="1256950"/>
                  </a:lnTo>
                  <a:lnTo>
                    <a:pt x="2218952" y="1243536"/>
                  </a:lnTo>
                  <a:lnTo>
                    <a:pt x="2250746" y="1214341"/>
                  </a:lnTo>
                  <a:lnTo>
                    <a:pt x="2273998" y="1178045"/>
                  </a:lnTo>
                  <a:lnTo>
                    <a:pt x="2285502" y="1141907"/>
                  </a:lnTo>
                  <a:close/>
                </a:path>
                <a:path w="2289810" h="1832610">
                  <a:moveTo>
                    <a:pt x="2193411" y="1256950"/>
                  </a:moveTo>
                  <a:lnTo>
                    <a:pt x="2045744" y="1256950"/>
                  </a:lnTo>
                  <a:lnTo>
                    <a:pt x="2065764" y="1265605"/>
                  </a:lnTo>
                  <a:lnTo>
                    <a:pt x="2087385" y="1271863"/>
                  </a:lnTo>
                  <a:lnTo>
                    <a:pt x="2110608" y="1274925"/>
                  </a:lnTo>
                  <a:lnTo>
                    <a:pt x="2135433" y="1273993"/>
                  </a:lnTo>
                  <a:lnTo>
                    <a:pt x="2180039" y="1263972"/>
                  </a:lnTo>
                  <a:lnTo>
                    <a:pt x="2193411" y="1256950"/>
                  </a:lnTo>
                  <a:close/>
                </a:path>
                <a:path w="2289810" h="1832610">
                  <a:moveTo>
                    <a:pt x="2202343" y="941647"/>
                  </a:moveTo>
                  <a:lnTo>
                    <a:pt x="849902" y="941647"/>
                  </a:lnTo>
                  <a:lnTo>
                    <a:pt x="888139" y="944843"/>
                  </a:lnTo>
                  <a:lnTo>
                    <a:pt x="925176" y="954430"/>
                  </a:lnTo>
                  <a:lnTo>
                    <a:pt x="959810" y="970408"/>
                  </a:lnTo>
                  <a:lnTo>
                    <a:pt x="990840" y="992777"/>
                  </a:lnTo>
                  <a:lnTo>
                    <a:pt x="1021883" y="1026864"/>
                  </a:lnTo>
                  <a:lnTo>
                    <a:pt x="1044760" y="1065212"/>
                  </a:lnTo>
                  <a:lnTo>
                    <a:pt x="1058707" y="1106622"/>
                  </a:lnTo>
                  <a:lnTo>
                    <a:pt x="1063445" y="1150429"/>
                  </a:lnTo>
                  <a:lnTo>
                    <a:pt x="1076925" y="1147299"/>
                  </a:lnTo>
                  <a:lnTo>
                    <a:pt x="1091206" y="1144570"/>
                  </a:lnTo>
                  <a:lnTo>
                    <a:pt x="1105487" y="1142639"/>
                  </a:lnTo>
                  <a:lnTo>
                    <a:pt x="1118966" y="1141907"/>
                  </a:lnTo>
                  <a:lnTo>
                    <a:pt x="2285502" y="1141907"/>
                  </a:lnTo>
                  <a:lnTo>
                    <a:pt x="2287286" y="1136305"/>
                  </a:lnTo>
                  <a:lnTo>
                    <a:pt x="2289184" y="1090777"/>
                  </a:lnTo>
                  <a:lnTo>
                    <a:pt x="2287849" y="1057222"/>
                  </a:lnTo>
                  <a:lnTo>
                    <a:pt x="2278548" y="1026997"/>
                  </a:lnTo>
                  <a:lnTo>
                    <a:pt x="2278507" y="1026864"/>
                  </a:lnTo>
                  <a:lnTo>
                    <a:pt x="2262758" y="999701"/>
                  </a:lnTo>
                  <a:lnTo>
                    <a:pt x="2242204" y="975734"/>
                  </a:lnTo>
                  <a:lnTo>
                    <a:pt x="2202343" y="941647"/>
                  </a:lnTo>
                  <a:close/>
                </a:path>
                <a:path w="2289810" h="1832610">
                  <a:moveTo>
                    <a:pt x="927301" y="749909"/>
                  </a:moveTo>
                  <a:lnTo>
                    <a:pt x="563754" y="749909"/>
                  </a:lnTo>
                  <a:lnTo>
                    <a:pt x="601991" y="753104"/>
                  </a:lnTo>
                  <a:lnTo>
                    <a:pt x="639028" y="762691"/>
                  </a:lnTo>
                  <a:lnTo>
                    <a:pt x="673662" y="778670"/>
                  </a:lnTo>
                  <a:lnTo>
                    <a:pt x="704692" y="801039"/>
                  </a:lnTo>
                  <a:lnTo>
                    <a:pt x="735256" y="832796"/>
                  </a:lnTo>
                  <a:lnTo>
                    <a:pt x="757011" y="869745"/>
                  </a:lnTo>
                  <a:lnTo>
                    <a:pt x="770757" y="910689"/>
                  </a:lnTo>
                  <a:lnTo>
                    <a:pt x="777297" y="954430"/>
                  </a:lnTo>
                  <a:lnTo>
                    <a:pt x="794047" y="948837"/>
                  </a:lnTo>
                  <a:lnTo>
                    <a:pt x="811998" y="944843"/>
                  </a:lnTo>
                  <a:lnTo>
                    <a:pt x="830750" y="942446"/>
                  </a:lnTo>
                  <a:lnTo>
                    <a:pt x="849902" y="941647"/>
                  </a:lnTo>
                  <a:lnTo>
                    <a:pt x="2202343" y="941647"/>
                  </a:lnTo>
                  <a:lnTo>
                    <a:pt x="1998053" y="766952"/>
                  </a:lnTo>
                  <a:lnTo>
                    <a:pt x="1020737" y="766952"/>
                  </a:lnTo>
                  <a:lnTo>
                    <a:pt x="973690" y="762958"/>
                  </a:lnTo>
                  <a:lnTo>
                    <a:pt x="929447" y="750974"/>
                  </a:lnTo>
                  <a:lnTo>
                    <a:pt x="927301" y="749909"/>
                  </a:lnTo>
                  <a:close/>
                </a:path>
                <a:path w="2289810" h="1832610">
                  <a:moveTo>
                    <a:pt x="371565" y="0"/>
                  </a:moveTo>
                  <a:lnTo>
                    <a:pt x="0" y="613562"/>
                  </a:lnTo>
                  <a:lnTo>
                    <a:pt x="290418" y="950169"/>
                  </a:lnTo>
                  <a:lnTo>
                    <a:pt x="401461" y="822343"/>
                  </a:lnTo>
                  <a:lnTo>
                    <a:pt x="434026" y="791252"/>
                  </a:lnTo>
                  <a:lnTo>
                    <a:pt x="472998" y="768550"/>
                  </a:lnTo>
                  <a:lnTo>
                    <a:pt x="516774" y="754636"/>
                  </a:lnTo>
                  <a:lnTo>
                    <a:pt x="563754" y="749909"/>
                  </a:lnTo>
                  <a:lnTo>
                    <a:pt x="927301" y="749909"/>
                  </a:lnTo>
                  <a:lnTo>
                    <a:pt x="889207" y="731001"/>
                  </a:lnTo>
                  <a:lnTo>
                    <a:pt x="854173" y="703039"/>
                  </a:lnTo>
                  <a:lnTo>
                    <a:pt x="822220" y="669438"/>
                  </a:lnTo>
                  <a:lnTo>
                    <a:pt x="797544" y="631803"/>
                  </a:lnTo>
                  <a:lnTo>
                    <a:pt x="780144" y="591153"/>
                  </a:lnTo>
                  <a:lnTo>
                    <a:pt x="770021" y="548503"/>
                  </a:lnTo>
                  <a:lnTo>
                    <a:pt x="767174" y="504872"/>
                  </a:lnTo>
                  <a:lnTo>
                    <a:pt x="771603" y="461276"/>
                  </a:lnTo>
                  <a:lnTo>
                    <a:pt x="783308" y="418732"/>
                  </a:lnTo>
                  <a:lnTo>
                    <a:pt x="802290" y="378256"/>
                  </a:lnTo>
                  <a:lnTo>
                    <a:pt x="828548" y="340867"/>
                  </a:lnTo>
                  <a:lnTo>
                    <a:pt x="1067722" y="65855"/>
                  </a:lnTo>
                  <a:lnTo>
                    <a:pt x="677086" y="65855"/>
                  </a:lnTo>
                  <a:lnTo>
                    <a:pt x="627500" y="64386"/>
                  </a:lnTo>
                  <a:lnTo>
                    <a:pt x="577270" y="59962"/>
                  </a:lnTo>
                  <a:lnTo>
                    <a:pt x="526478" y="51948"/>
                  </a:lnTo>
                  <a:lnTo>
                    <a:pt x="475207" y="39707"/>
                  </a:lnTo>
                  <a:lnTo>
                    <a:pt x="423542" y="22603"/>
                  </a:lnTo>
                  <a:lnTo>
                    <a:pt x="371565" y="0"/>
                  </a:lnTo>
                  <a:close/>
                </a:path>
                <a:path w="2289810" h="1832610">
                  <a:moveTo>
                    <a:pt x="1507615" y="345128"/>
                  </a:moveTo>
                  <a:lnTo>
                    <a:pt x="1212925" y="681735"/>
                  </a:lnTo>
                  <a:lnTo>
                    <a:pt x="1177824" y="716022"/>
                  </a:lnTo>
                  <a:lnTo>
                    <a:pt x="1137118" y="741920"/>
                  </a:lnTo>
                  <a:lnTo>
                    <a:pt x="1091606" y="759030"/>
                  </a:lnTo>
                  <a:lnTo>
                    <a:pt x="1042091" y="766952"/>
                  </a:lnTo>
                  <a:lnTo>
                    <a:pt x="1998053" y="766952"/>
                  </a:lnTo>
                  <a:lnTo>
                    <a:pt x="1554595" y="387737"/>
                  </a:lnTo>
                  <a:lnTo>
                    <a:pt x="1507615" y="345128"/>
                  </a:lnTo>
                  <a:close/>
                </a:path>
                <a:path w="2289810" h="1832610">
                  <a:moveTo>
                    <a:pt x="999095" y="46873"/>
                  </a:moveTo>
                  <a:lnTo>
                    <a:pt x="956366" y="48266"/>
                  </a:lnTo>
                  <a:lnTo>
                    <a:pt x="912407" y="51160"/>
                  </a:lnTo>
                  <a:lnTo>
                    <a:pt x="821133" y="58901"/>
                  </a:lnTo>
                  <a:lnTo>
                    <a:pt x="773985" y="62477"/>
                  </a:lnTo>
                  <a:lnTo>
                    <a:pt x="725942" y="65007"/>
                  </a:lnTo>
                  <a:lnTo>
                    <a:pt x="677086" y="65855"/>
                  </a:lnTo>
                  <a:lnTo>
                    <a:pt x="1067722" y="65855"/>
                  </a:lnTo>
                  <a:lnTo>
                    <a:pt x="1080502" y="51160"/>
                  </a:lnTo>
                  <a:lnTo>
                    <a:pt x="1080874" y="51160"/>
                  </a:lnTo>
                  <a:lnTo>
                    <a:pt x="1040510" y="47615"/>
                  </a:lnTo>
                  <a:lnTo>
                    <a:pt x="999095" y="46873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7283" y="3158463"/>
              <a:ext cx="2289810" cy="1832610"/>
            </a:xfrm>
            <a:custGeom>
              <a:avLst/>
              <a:gdLst/>
              <a:ahLst/>
              <a:cxnLst/>
              <a:rect l="l" t="t" r="r" b="b"/>
              <a:pathLst>
                <a:path w="2289810" h="1832610">
                  <a:moveTo>
                    <a:pt x="2242204" y="975734"/>
                  </a:moveTo>
                  <a:lnTo>
                    <a:pt x="1554595" y="387737"/>
                  </a:lnTo>
                  <a:lnTo>
                    <a:pt x="1507615" y="345128"/>
                  </a:lnTo>
                  <a:lnTo>
                    <a:pt x="1212926" y="681735"/>
                  </a:lnTo>
                  <a:lnTo>
                    <a:pt x="1177824" y="716022"/>
                  </a:lnTo>
                  <a:lnTo>
                    <a:pt x="1137118" y="741920"/>
                  </a:lnTo>
                  <a:lnTo>
                    <a:pt x="1091606" y="759030"/>
                  </a:lnTo>
                  <a:lnTo>
                    <a:pt x="1042091" y="766952"/>
                  </a:lnTo>
                  <a:lnTo>
                    <a:pt x="1033549" y="766952"/>
                  </a:lnTo>
                  <a:lnTo>
                    <a:pt x="1025007" y="766952"/>
                  </a:lnTo>
                  <a:lnTo>
                    <a:pt x="1020737" y="766952"/>
                  </a:lnTo>
                  <a:lnTo>
                    <a:pt x="973690" y="762958"/>
                  </a:lnTo>
                  <a:lnTo>
                    <a:pt x="929447" y="750974"/>
                  </a:lnTo>
                  <a:lnTo>
                    <a:pt x="889207" y="731001"/>
                  </a:lnTo>
                  <a:lnTo>
                    <a:pt x="854173" y="703039"/>
                  </a:lnTo>
                  <a:lnTo>
                    <a:pt x="822220" y="669438"/>
                  </a:lnTo>
                  <a:lnTo>
                    <a:pt x="797544" y="631803"/>
                  </a:lnTo>
                  <a:lnTo>
                    <a:pt x="780144" y="591153"/>
                  </a:lnTo>
                  <a:lnTo>
                    <a:pt x="770021" y="548503"/>
                  </a:lnTo>
                  <a:lnTo>
                    <a:pt x="767174" y="504872"/>
                  </a:lnTo>
                  <a:lnTo>
                    <a:pt x="771603" y="461276"/>
                  </a:lnTo>
                  <a:lnTo>
                    <a:pt x="783308" y="418732"/>
                  </a:lnTo>
                  <a:lnTo>
                    <a:pt x="802290" y="378256"/>
                  </a:lnTo>
                  <a:lnTo>
                    <a:pt x="828548" y="340867"/>
                  </a:lnTo>
                  <a:lnTo>
                    <a:pt x="1080529" y="51130"/>
                  </a:lnTo>
                  <a:lnTo>
                    <a:pt x="1040510" y="47615"/>
                  </a:lnTo>
                  <a:lnTo>
                    <a:pt x="999095" y="46873"/>
                  </a:lnTo>
                  <a:lnTo>
                    <a:pt x="956366" y="48266"/>
                  </a:lnTo>
                  <a:lnTo>
                    <a:pt x="912407" y="51160"/>
                  </a:lnTo>
                  <a:lnTo>
                    <a:pt x="867302" y="54917"/>
                  </a:lnTo>
                  <a:lnTo>
                    <a:pt x="821133" y="58901"/>
                  </a:lnTo>
                  <a:lnTo>
                    <a:pt x="773985" y="62477"/>
                  </a:lnTo>
                  <a:lnTo>
                    <a:pt x="725942" y="65007"/>
                  </a:lnTo>
                  <a:lnTo>
                    <a:pt x="677086" y="65855"/>
                  </a:lnTo>
                  <a:lnTo>
                    <a:pt x="627500" y="64386"/>
                  </a:lnTo>
                  <a:lnTo>
                    <a:pt x="577270" y="59962"/>
                  </a:lnTo>
                  <a:lnTo>
                    <a:pt x="526478" y="51948"/>
                  </a:lnTo>
                  <a:lnTo>
                    <a:pt x="475207" y="39707"/>
                  </a:lnTo>
                  <a:lnTo>
                    <a:pt x="423542" y="22603"/>
                  </a:lnTo>
                  <a:lnTo>
                    <a:pt x="371565" y="0"/>
                  </a:lnTo>
                  <a:lnTo>
                    <a:pt x="0" y="613562"/>
                  </a:lnTo>
                  <a:lnTo>
                    <a:pt x="290418" y="950169"/>
                  </a:lnTo>
                  <a:lnTo>
                    <a:pt x="401461" y="822343"/>
                  </a:lnTo>
                  <a:lnTo>
                    <a:pt x="434026" y="791252"/>
                  </a:lnTo>
                  <a:lnTo>
                    <a:pt x="472998" y="768550"/>
                  </a:lnTo>
                  <a:lnTo>
                    <a:pt x="516774" y="754636"/>
                  </a:lnTo>
                  <a:lnTo>
                    <a:pt x="563754" y="749909"/>
                  </a:lnTo>
                  <a:lnTo>
                    <a:pt x="601991" y="753104"/>
                  </a:lnTo>
                  <a:lnTo>
                    <a:pt x="639028" y="762691"/>
                  </a:lnTo>
                  <a:lnTo>
                    <a:pt x="673662" y="778670"/>
                  </a:lnTo>
                  <a:lnTo>
                    <a:pt x="704692" y="801039"/>
                  </a:lnTo>
                  <a:lnTo>
                    <a:pt x="735256" y="832796"/>
                  </a:lnTo>
                  <a:lnTo>
                    <a:pt x="757011" y="869745"/>
                  </a:lnTo>
                  <a:lnTo>
                    <a:pt x="770757" y="910689"/>
                  </a:lnTo>
                  <a:lnTo>
                    <a:pt x="777297" y="954429"/>
                  </a:lnTo>
                  <a:lnTo>
                    <a:pt x="794047" y="948837"/>
                  </a:lnTo>
                  <a:lnTo>
                    <a:pt x="811998" y="944843"/>
                  </a:lnTo>
                  <a:lnTo>
                    <a:pt x="830750" y="942446"/>
                  </a:lnTo>
                  <a:lnTo>
                    <a:pt x="849902" y="941647"/>
                  </a:lnTo>
                  <a:lnTo>
                    <a:pt x="888139" y="944843"/>
                  </a:lnTo>
                  <a:lnTo>
                    <a:pt x="925176" y="954429"/>
                  </a:lnTo>
                  <a:lnTo>
                    <a:pt x="959810" y="970408"/>
                  </a:lnTo>
                  <a:lnTo>
                    <a:pt x="990840" y="992777"/>
                  </a:lnTo>
                  <a:lnTo>
                    <a:pt x="1022004" y="1026997"/>
                  </a:lnTo>
                  <a:lnTo>
                    <a:pt x="1044760" y="1065212"/>
                  </a:lnTo>
                  <a:lnTo>
                    <a:pt x="1058707" y="1106622"/>
                  </a:lnTo>
                  <a:lnTo>
                    <a:pt x="1063445" y="1150429"/>
                  </a:lnTo>
                  <a:lnTo>
                    <a:pt x="1076925" y="1147299"/>
                  </a:lnTo>
                  <a:lnTo>
                    <a:pt x="1091206" y="1144570"/>
                  </a:lnTo>
                  <a:lnTo>
                    <a:pt x="1105487" y="1142639"/>
                  </a:lnTo>
                  <a:lnTo>
                    <a:pt x="1118966" y="1141907"/>
                  </a:lnTo>
                  <a:lnTo>
                    <a:pt x="1186233" y="1154157"/>
                  </a:lnTo>
                  <a:lnTo>
                    <a:pt x="1247092" y="1188776"/>
                  </a:lnTo>
                  <a:lnTo>
                    <a:pt x="1291937" y="1248428"/>
                  </a:lnTo>
                  <a:lnTo>
                    <a:pt x="1311155" y="1320862"/>
                  </a:lnTo>
                  <a:lnTo>
                    <a:pt x="1321499" y="1317733"/>
                  </a:lnTo>
                  <a:lnTo>
                    <a:pt x="1333044" y="1315004"/>
                  </a:lnTo>
                  <a:lnTo>
                    <a:pt x="1345389" y="1313073"/>
                  </a:lnTo>
                  <a:lnTo>
                    <a:pt x="1358135" y="1312341"/>
                  </a:lnTo>
                  <a:lnTo>
                    <a:pt x="1418461" y="1322460"/>
                  </a:lnTo>
                  <a:lnTo>
                    <a:pt x="1469177" y="1354949"/>
                  </a:lnTo>
                  <a:lnTo>
                    <a:pt x="1510285" y="1407677"/>
                  </a:lnTo>
                  <a:lnTo>
                    <a:pt x="1528970" y="1469992"/>
                  </a:lnTo>
                  <a:lnTo>
                    <a:pt x="1528302" y="1504279"/>
                  </a:lnTo>
                  <a:lnTo>
                    <a:pt x="1520428" y="1536568"/>
                  </a:lnTo>
                  <a:lnTo>
                    <a:pt x="1506147" y="1566460"/>
                  </a:lnTo>
                  <a:lnTo>
                    <a:pt x="1486261" y="1593557"/>
                  </a:lnTo>
                  <a:lnTo>
                    <a:pt x="1341051" y="1759730"/>
                  </a:lnTo>
                  <a:lnTo>
                    <a:pt x="1400844" y="1806599"/>
                  </a:lnTo>
                  <a:lnTo>
                    <a:pt x="1424066" y="1818383"/>
                  </a:lnTo>
                  <a:lnTo>
                    <a:pt x="1448891" y="1827371"/>
                  </a:lnTo>
                  <a:lnTo>
                    <a:pt x="1475317" y="1832364"/>
                  </a:lnTo>
                  <a:lnTo>
                    <a:pt x="1503344" y="1832164"/>
                  </a:lnTo>
                  <a:lnTo>
                    <a:pt x="1547951" y="1822143"/>
                  </a:lnTo>
                  <a:lnTo>
                    <a:pt x="1586864" y="1801707"/>
                  </a:lnTo>
                  <a:lnTo>
                    <a:pt x="1618658" y="1772512"/>
                  </a:lnTo>
                  <a:lnTo>
                    <a:pt x="1641910" y="1736216"/>
                  </a:lnTo>
                  <a:lnTo>
                    <a:pt x="1655197" y="1694476"/>
                  </a:lnTo>
                  <a:lnTo>
                    <a:pt x="1657096" y="1648948"/>
                  </a:lnTo>
                  <a:lnTo>
                    <a:pt x="1657096" y="1644687"/>
                  </a:lnTo>
                  <a:lnTo>
                    <a:pt x="1667372" y="1647150"/>
                  </a:lnTo>
                  <a:lnTo>
                    <a:pt x="1678450" y="1648415"/>
                  </a:lnTo>
                  <a:lnTo>
                    <a:pt x="1689527" y="1648881"/>
                  </a:lnTo>
                  <a:lnTo>
                    <a:pt x="1699804" y="1648948"/>
                  </a:lnTo>
                  <a:lnTo>
                    <a:pt x="1744411" y="1638927"/>
                  </a:lnTo>
                  <a:lnTo>
                    <a:pt x="1783323" y="1618491"/>
                  </a:lnTo>
                  <a:lnTo>
                    <a:pt x="1815118" y="1589296"/>
                  </a:lnTo>
                  <a:lnTo>
                    <a:pt x="1838370" y="1553000"/>
                  </a:lnTo>
                  <a:lnTo>
                    <a:pt x="1851657" y="1511259"/>
                  </a:lnTo>
                  <a:lnTo>
                    <a:pt x="1853555" y="1465731"/>
                  </a:lnTo>
                  <a:lnTo>
                    <a:pt x="1853555" y="1461470"/>
                  </a:lnTo>
                  <a:lnTo>
                    <a:pt x="1863832" y="1463934"/>
                  </a:lnTo>
                  <a:lnTo>
                    <a:pt x="1874910" y="1465199"/>
                  </a:lnTo>
                  <a:lnTo>
                    <a:pt x="1885987" y="1465665"/>
                  </a:lnTo>
                  <a:lnTo>
                    <a:pt x="1896264" y="1465731"/>
                  </a:lnTo>
                  <a:lnTo>
                    <a:pt x="1940871" y="1455710"/>
                  </a:lnTo>
                  <a:lnTo>
                    <a:pt x="1979783" y="1435274"/>
                  </a:lnTo>
                  <a:lnTo>
                    <a:pt x="2011577" y="1406079"/>
                  </a:lnTo>
                  <a:lnTo>
                    <a:pt x="2034830" y="1369783"/>
                  </a:lnTo>
                  <a:lnTo>
                    <a:pt x="2048117" y="1328043"/>
                  </a:lnTo>
                  <a:lnTo>
                    <a:pt x="2050015" y="1282515"/>
                  </a:lnTo>
                  <a:lnTo>
                    <a:pt x="2049348" y="1276124"/>
                  </a:lnTo>
                  <a:lnTo>
                    <a:pt x="2047880" y="1269732"/>
                  </a:lnTo>
                  <a:lnTo>
                    <a:pt x="2046412" y="1263341"/>
                  </a:lnTo>
                  <a:lnTo>
                    <a:pt x="2045744" y="1256950"/>
                  </a:lnTo>
                  <a:lnTo>
                    <a:pt x="2065764" y="1265605"/>
                  </a:lnTo>
                  <a:lnTo>
                    <a:pt x="2087385" y="1271863"/>
                  </a:lnTo>
                  <a:lnTo>
                    <a:pt x="2110608" y="1274925"/>
                  </a:lnTo>
                  <a:lnTo>
                    <a:pt x="2135433" y="1273993"/>
                  </a:lnTo>
                  <a:lnTo>
                    <a:pt x="2180039" y="1263972"/>
                  </a:lnTo>
                  <a:lnTo>
                    <a:pt x="2218952" y="1243536"/>
                  </a:lnTo>
                  <a:lnTo>
                    <a:pt x="2250746" y="1214341"/>
                  </a:lnTo>
                  <a:lnTo>
                    <a:pt x="2273998" y="1178045"/>
                  </a:lnTo>
                  <a:lnTo>
                    <a:pt x="2287286" y="1136305"/>
                  </a:lnTo>
                  <a:lnTo>
                    <a:pt x="2289184" y="1090777"/>
                  </a:lnTo>
                  <a:lnTo>
                    <a:pt x="2287849" y="1057222"/>
                  </a:lnTo>
                  <a:lnTo>
                    <a:pt x="2278507" y="1026864"/>
                  </a:lnTo>
                  <a:lnTo>
                    <a:pt x="2262758" y="999701"/>
                  </a:lnTo>
                  <a:lnTo>
                    <a:pt x="2242204" y="975734"/>
                  </a:lnTo>
                  <a:close/>
                </a:path>
              </a:pathLst>
            </a:custGeom>
            <a:ln w="42647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5572" y="2774986"/>
              <a:ext cx="854075" cy="1013460"/>
            </a:xfrm>
            <a:custGeom>
              <a:avLst/>
              <a:gdLst/>
              <a:ahLst/>
              <a:cxnLst/>
              <a:rect l="l" t="t" r="r" b="b"/>
              <a:pathLst>
                <a:path w="854075" h="1013460">
                  <a:moveTo>
                    <a:pt x="370898" y="0"/>
                  </a:moveTo>
                  <a:lnTo>
                    <a:pt x="42041" y="200259"/>
                  </a:lnTo>
                  <a:lnTo>
                    <a:pt x="15748" y="221830"/>
                  </a:lnTo>
                  <a:lnTo>
                    <a:pt x="1468" y="251390"/>
                  </a:lnTo>
                  <a:lnTo>
                    <a:pt x="0" y="284145"/>
                  </a:lnTo>
                  <a:lnTo>
                    <a:pt x="12145" y="315302"/>
                  </a:lnTo>
                  <a:lnTo>
                    <a:pt x="409335" y="971473"/>
                  </a:lnTo>
                  <a:lnTo>
                    <a:pt x="430957" y="997704"/>
                  </a:lnTo>
                  <a:lnTo>
                    <a:pt x="460586" y="1011951"/>
                  </a:lnTo>
                  <a:lnTo>
                    <a:pt x="493418" y="1013416"/>
                  </a:lnTo>
                  <a:lnTo>
                    <a:pt x="524649" y="1001299"/>
                  </a:lnTo>
                  <a:lnTo>
                    <a:pt x="853505" y="801039"/>
                  </a:lnTo>
                  <a:lnTo>
                    <a:pt x="370898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5572" y="2774986"/>
              <a:ext cx="854075" cy="1013460"/>
            </a:xfrm>
            <a:custGeom>
              <a:avLst/>
              <a:gdLst/>
              <a:ahLst/>
              <a:cxnLst/>
              <a:rect l="l" t="t" r="r" b="b"/>
              <a:pathLst>
                <a:path w="854075" h="1013460">
                  <a:moveTo>
                    <a:pt x="853505" y="801039"/>
                  </a:moveTo>
                  <a:lnTo>
                    <a:pt x="524649" y="1001299"/>
                  </a:lnTo>
                  <a:lnTo>
                    <a:pt x="493418" y="1013416"/>
                  </a:lnTo>
                  <a:lnTo>
                    <a:pt x="460586" y="1011951"/>
                  </a:lnTo>
                  <a:lnTo>
                    <a:pt x="430957" y="997704"/>
                  </a:lnTo>
                  <a:lnTo>
                    <a:pt x="409335" y="971473"/>
                  </a:lnTo>
                  <a:lnTo>
                    <a:pt x="12145" y="315302"/>
                  </a:lnTo>
                  <a:lnTo>
                    <a:pt x="0" y="284145"/>
                  </a:lnTo>
                  <a:lnTo>
                    <a:pt x="1468" y="251390"/>
                  </a:lnTo>
                  <a:lnTo>
                    <a:pt x="15748" y="221830"/>
                  </a:lnTo>
                  <a:lnTo>
                    <a:pt x="42041" y="200259"/>
                  </a:lnTo>
                  <a:lnTo>
                    <a:pt x="370898" y="0"/>
                  </a:lnTo>
                  <a:lnTo>
                    <a:pt x="853505" y="801039"/>
                  </a:lnTo>
                  <a:close/>
                </a:path>
              </a:pathLst>
            </a:custGeom>
            <a:ln w="42667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2914" y="3120115"/>
              <a:ext cx="1806575" cy="1001394"/>
            </a:xfrm>
            <a:custGeom>
              <a:avLst/>
              <a:gdLst/>
              <a:ahLst/>
              <a:cxnLst/>
              <a:rect l="l" t="t" r="r" b="b"/>
              <a:pathLst>
                <a:path w="1806575" h="1001395">
                  <a:moveTo>
                    <a:pt x="1568913" y="259911"/>
                  </a:moveTo>
                  <a:lnTo>
                    <a:pt x="653442" y="259911"/>
                  </a:lnTo>
                  <a:lnTo>
                    <a:pt x="1452094" y="945908"/>
                  </a:lnTo>
                  <a:lnTo>
                    <a:pt x="1466041" y="959955"/>
                  </a:lnTo>
                  <a:lnTo>
                    <a:pt x="1477185" y="972006"/>
                  </a:lnTo>
                  <a:lnTo>
                    <a:pt x="1487529" y="984855"/>
                  </a:lnTo>
                  <a:lnTo>
                    <a:pt x="1499074" y="1001299"/>
                  </a:lnTo>
                  <a:lnTo>
                    <a:pt x="1806576" y="647648"/>
                  </a:lnTo>
                  <a:lnTo>
                    <a:pt x="1568913" y="259911"/>
                  </a:lnTo>
                  <a:close/>
                </a:path>
                <a:path w="1806575" h="1001395">
                  <a:moveTo>
                    <a:pt x="525316" y="0"/>
                  </a:moveTo>
                  <a:lnTo>
                    <a:pt x="486411" y="865"/>
                  </a:lnTo>
                  <a:lnTo>
                    <a:pt x="447907" y="10119"/>
                  </a:lnTo>
                  <a:lnTo>
                    <a:pt x="411804" y="28161"/>
                  </a:lnTo>
                  <a:lnTo>
                    <a:pt x="380107" y="55391"/>
                  </a:lnTo>
                  <a:lnTo>
                    <a:pt x="42708" y="438867"/>
                  </a:lnTo>
                  <a:lnTo>
                    <a:pt x="16688" y="477550"/>
                  </a:lnTo>
                  <a:lnTo>
                    <a:pt x="2530" y="519665"/>
                  </a:lnTo>
                  <a:lnTo>
                    <a:pt x="0" y="562964"/>
                  </a:lnTo>
                  <a:lnTo>
                    <a:pt x="8858" y="605198"/>
                  </a:lnTo>
                  <a:lnTo>
                    <a:pt x="28867" y="644117"/>
                  </a:lnTo>
                  <a:lnTo>
                    <a:pt x="59792" y="677474"/>
                  </a:lnTo>
                  <a:lnTo>
                    <a:pt x="120651" y="711561"/>
                  </a:lnTo>
                  <a:lnTo>
                    <a:pt x="187918" y="720083"/>
                  </a:lnTo>
                  <a:lnTo>
                    <a:pt x="219749" y="714357"/>
                  </a:lnTo>
                  <a:lnTo>
                    <a:pt x="250379" y="703039"/>
                  </a:lnTo>
                  <a:lnTo>
                    <a:pt x="278607" y="685330"/>
                  </a:lnTo>
                  <a:lnTo>
                    <a:pt x="303231" y="660431"/>
                  </a:lnTo>
                  <a:lnTo>
                    <a:pt x="653442" y="259911"/>
                  </a:lnTo>
                  <a:lnTo>
                    <a:pt x="1568913" y="259911"/>
                  </a:lnTo>
                  <a:lnTo>
                    <a:pt x="1477849" y="111344"/>
                  </a:lnTo>
                  <a:lnTo>
                    <a:pt x="1133080" y="111344"/>
                  </a:lnTo>
                  <a:lnTo>
                    <a:pt x="1085349" y="110285"/>
                  </a:lnTo>
                  <a:lnTo>
                    <a:pt x="1038466" y="107005"/>
                  </a:lnTo>
                  <a:lnTo>
                    <a:pt x="992319" y="101783"/>
                  </a:lnTo>
                  <a:lnTo>
                    <a:pt x="946796" y="94899"/>
                  </a:lnTo>
                  <a:lnTo>
                    <a:pt x="901784" y="86632"/>
                  </a:lnTo>
                  <a:lnTo>
                    <a:pt x="857173" y="77262"/>
                  </a:lnTo>
                  <a:lnTo>
                    <a:pt x="812849" y="67068"/>
                  </a:lnTo>
                  <a:lnTo>
                    <a:pt x="636189" y="23646"/>
                  </a:lnTo>
                  <a:lnTo>
                    <a:pt x="591622" y="13526"/>
                  </a:lnTo>
                  <a:lnTo>
                    <a:pt x="546670" y="4260"/>
                  </a:lnTo>
                  <a:lnTo>
                    <a:pt x="542399" y="4260"/>
                  </a:lnTo>
                  <a:lnTo>
                    <a:pt x="525316" y="0"/>
                  </a:lnTo>
                  <a:close/>
                </a:path>
                <a:path w="1806575" h="1001395">
                  <a:moveTo>
                    <a:pt x="1443552" y="55391"/>
                  </a:moveTo>
                  <a:lnTo>
                    <a:pt x="1388379" y="73531"/>
                  </a:lnTo>
                  <a:lnTo>
                    <a:pt x="1334726" y="87773"/>
                  </a:lnTo>
                  <a:lnTo>
                    <a:pt x="1282482" y="98395"/>
                  </a:lnTo>
                  <a:lnTo>
                    <a:pt x="1231534" y="105678"/>
                  </a:lnTo>
                  <a:lnTo>
                    <a:pt x="1181771" y="109901"/>
                  </a:lnTo>
                  <a:lnTo>
                    <a:pt x="1133080" y="111344"/>
                  </a:lnTo>
                  <a:lnTo>
                    <a:pt x="1477849" y="111344"/>
                  </a:lnTo>
                  <a:lnTo>
                    <a:pt x="1443552" y="55391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32914" y="3120115"/>
              <a:ext cx="1806575" cy="1001394"/>
            </a:xfrm>
            <a:custGeom>
              <a:avLst/>
              <a:gdLst/>
              <a:ahLst/>
              <a:cxnLst/>
              <a:rect l="l" t="t" r="r" b="b"/>
              <a:pathLst>
                <a:path w="1806575" h="1001395">
                  <a:moveTo>
                    <a:pt x="1443552" y="55391"/>
                  </a:moveTo>
                  <a:lnTo>
                    <a:pt x="1388379" y="73531"/>
                  </a:lnTo>
                  <a:lnTo>
                    <a:pt x="1334726" y="87773"/>
                  </a:lnTo>
                  <a:lnTo>
                    <a:pt x="1282482" y="98395"/>
                  </a:lnTo>
                  <a:lnTo>
                    <a:pt x="1231535" y="105678"/>
                  </a:lnTo>
                  <a:lnTo>
                    <a:pt x="1181771" y="109901"/>
                  </a:lnTo>
                  <a:lnTo>
                    <a:pt x="1133080" y="111344"/>
                  </a:lnTo>
                  <a:lnTo>
                    <a:pt x="1085349" y="110285"/>
                  </a:lnTo>
                  <a:lnTo>
                    <a:pt x="1038466" y="107005"/>
                  </a:lnTo>
                  <a:lnTo>
                    <a:pt x="992319" y="101783"/>
                  </a:lnTo>
                  <a:lnTo>
                    <a:pt x="946796" y="94899"/>
                  </a:lnTo>
                  <a:lnTo>
                    <a:pt x="901784" y="86632"/>
                  </a:lnTo>
                  <a:lnTo>
                    <a:pt x="857173" y="77262"/>
                  </a:lnTo>
                  <a:lnTo>
                    <a:pt x="812849" y="67068"/>
                  </a:lnTo>
                  <a:lnTo>
                    <a:pt x="768701" y="56330"/>
                  </a:lnTo>
                  <a:lnTo>
                    <a:pt x="724616" y="45327"/>
                  </a:lnTo>
                  <a:lnTo>
                    <a:pt x="680483" y="34339"/>
                  </a:lnTo>
                  <a:lnTo>
                    <a:pt x="636189" y="23646"/>
                  </a:lnTo>
                  <a:lnTo>
                    <a:pt x="591622" y="13526"/>
                  </a:lnTo>
                  <a:lnTo>
                    <a:pt x="546670" y="4260"/>
                  </a:lnTo>
                  <a:lnTo>
                    <a:pt x="542400" y="4260"/>
                  </a:lnTo>
                  <a:lnTo>
                    <a:pt x="525316" y="0"/>
                  </a:lnTo>
                  <a:lnTo>
                    <a:pt x="486411" y="865"/>
                  </a:lnTo>
                  <a:lnTo>
                    <a:pt x="447907" y="10119"/>
                  </a:lnTo>
                  <a:lnTo>
                    <a:pt x="411804" y="28161"/>
                  </a:lnTo>
                  <a:lnTo>
                    <a:pt x="380107" y="55391"/>
                  </a:lnTo>
                  <a:lnTo>
                    <a:pt x="42708" y="438867"/>
                  </a:lnTo>
                  <a:lnTo>
                    <a:pt x="16688" y="477550"/>
                  </a:lnTo>
                  <a:lnTo>
                    <a:pt x="2530" y="519665"/>
                  </a:lnTo>
                  <a:lnTo>
                    <a:pt x="0" y="562964"/>
                  </a:lnTo>
                  <a:lnTo>
                    <a:pt x="8858" y="605198"/>
                  </a:lnTo>
                  <a:lnTo>
                    <a:pt x="28867" y="644117"/>
                  </a:lnTo>
                  <a:lnTo>
                    <a:pt x="59792" y="677474"/>
                  </a:lnTo>
                  <a:lnTo>
                    <a:pt x="120651" y="711561"/>
                  </a:lnTo>
                  <a:lnTo>
                    <a:pt x="187918" y="720083"/>
                  </a:lnTo>
                  <a:lnTo>
                    <a:pt x="219749" y="714357"/>
                  </a:lnTo>
                  <a:lnTo>
                    <a:pt x="250379" y="703039"/>
                  </a:lnTo>
                  <a:lnTo>
                    <a:pt x="278607" y="685330"/>
                  </a:lnTo>
                  <a:lnTo>
                    <a:pt x="303231" y="660431"/>
                  </a:lnTo>
                  <a:lnTo>
                    <a:pt x="357951" y="597850"/>
                  </a:lnTo>
                  <a:lnTo>
                    <a:pt x="478337" y="460171"/>
                  </a:lnTo>
                  <a:lnTo>
                    <a:pt x="598722" y="322492"/>
                  </a:lnTo>
                  <a:lnTo>
                    <a:pt x="653442" y="259911"/>
                  </a:lnTo>
                  <a:lnTo>
                    <a:pt x="1452094" y="945908"/>
                  </a:lnTo>
                  <a:lnTo>
                    <a:pt x="1466041" y="959955"/>
                  </a:lnTo>
                  <a:lnTo>
                    <a:pt x="1477185" y="972005"/>
                  </a:lnTo>
                  <a:lnTo>
                    <a:pt x="1487529" y="984855"/>
                  </a:lnTo>
                  <a:lnTo>
                    <a:pt x="1499074" y="1001299"/>
                  </a:lnTo>
                  <a:lnTo>
                    <a:pt x="1806576" y="647648"/>
                  </a:lnTo>
                  <a:lnTo>
                    <a:pt x="1443552" y="55391"/>
                  </a:lnTo>
                  <a:close/>
                </a:path>
              </a:pathLst>
            </a:custGeom>
            <a:ln w="4263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74"/>
              <a:ext cx="6238875" cy="6854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1876" rIns="0" bIns="0" rtlCol="0">
            <a:spAutoFit/>
          </a:bodyPr>
          <a:lstStyle/>
          <a:p>
            <a:pPr marL="1325880">
              <a:lnSpc>
                <a:spcPct val="100000"/>
              </a:lnSpc>
              <a:spcBef>
                <a:spcPts val="130"/>
              </a:spcBef>
            </a:pPr>
            <a:r>
              <a:rPr sz="4400" spc="-95" dirty="0"/>
              <a:t>TABLE</a:t>
            </a:r>
            <a:r>
              <a:rPr sz="4400" spc="-475" dirty="0"/>
              <a:t> </a:t>
            </a:r>
            <a:r>
              <a:rPr sz="4400" spc="120" dirty="0"/>
              <a:t>OF</a:t>
            </a:r>
            <a:r>
              <a:rPr sz="4400" spc="-409" dirty="0"/>
              <a:t> </a:t>
            </a:r>
            <a:r>
              <a:rPr sz="4400" spc="75" dirty="0"/>
              <a:t>CONTENTS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829434" y="2018030"/>
            <a:ext cx="5561965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84200" algn="l"/>
              </a:tabLst>
            </a:pPr>
            <a:r>
              <a:rPr spc="35" dirty="0"/>
              <a:t>INTRODUCTION</a:t>
            </a:r>
            <a:endParaRPr lang="en-IN" spc="35" dirty="0"/>
          </a:p>
          <a:p>
            <a:pPr marL="584200" indent="-5715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84200" algn="l"/>
              </a:tabLst>
            </a:pPr>
            <a:r>
              <a:rPr lang="en-IN" spc="35" dirty="0"/>
              <a:t>OBJECTIVE</a:t>
            </a:r>
            <a:endParaRPr spc="35" dirty="0"/>
          </a:p>
          <a:p>
            <a:pPr marL="584200" indent="-571500">
              <a:lnSpc>
                <a:spcPts val="3835"/>
              </a:lnSpc>
              <a:spcBef>
                <a:spcPts val="65"/>
              </a:spcBef>
              <a:buAutoNum type="arabicPeriod"/>
              <a:tabLst>
                <a:tab pos="584200" algn="l"/>
              </a:tabLst>
            </a:pPr>
            <a:r>
              <a:rPr dirty="0"/>
              <a:t>SYSTEM</a:t>
            </a:r>
            <a:r>
              <a:rPr spc="-165" dirty="0"/>
              <a:t> </a:t>
            </a:r>
            <a:r>
              <a:rPr spc="55" dirty="0"/>
              <a:t>REQUIREMENTS</a:t>
            </a:r>
          </a:p>
          <a:p>
            <a:pPr marL="584200" indent="-571500">
              <a:lnSpc>
                <a:spcPts val="3829"/>
              </a:lnSpc>
              <a:buAutoNum type="arabicPeriod"/>
              <a:tabLst>
                <a:tab pos="584200" algn="l"/>
              </a:tabLst>
            </a:pPr>
            <a:r>
              <a:rPr dirty="0"/>
              <a:t>SYSTEM</a:t>
            </a:r>
            <a:r>
              <a:rPr spc="-125" dirty="0"/>
              <a:t> </a:t>
            </a:r>
            <a:r>
              <a:rPr spc="125" dirty="0"/>
              <a:t>DESIGN</a:t>
            </a:r>
            <a:endParaRPr lang="en-IN" spc="125" dirty="0"/>
          </a:p>
          <a:p>
            <a:pPr marL="584200" indent="-571500">
              <a:lnSpc>
                <a:spcPts val="3829"/>
              </a:lnSpc>
              <a:buAutoNum type="arabicPeriod"/>
              <a:tabLst>
                <a:tab pos="584200" algn="l"/>
              </a:tabLst>
            </a:pPr>
            <a:r>
              <a:rPr lang="en-IN" spc="125" dirty="0"/>
              <a:t>IMPLEMENTATION</a:t>
            </a:r>
            <a:endParaRPr spc="125" dirty="0"/>
          </a:p>
          <a:p>
            <a:pPr marL="584200" indent="-571500">
              <a:lnSpc>
                <a:spcPts val="3829"/>
              </a:lnSpc>
              <a:buAutoNum type="arabicPeriod"/>
              <a:tabLst>
                <a:tab pos="584200" algn="l"/>
              </a:tabLst>
            </a:pPr>
            <a:r>
              <a:rPr dirty="0"/>
              <a:t>FINAL</a:t>
            </a:r>
            <a:r>
              <a:rPr spc="-215" dirty="0"/>
              <a:t> </a:t>
            </a:r>
            <a:r>
              <a:rPr spc="-10" dirty="0"/>
              <a:t>INTERFACE</a:t>
            </a:r>
          </a:p>
          <a:p>
            <a:pPr marL="584200" indent="-571500">
              <a:lnSpc>
                <a:spcPts val="3835"/>
              </a:lnSpc>
              <a:buAutoNum type="arabicPeriod"/>
              <a:tabLst>
                <a:tab pos="584200" algn="l"/>
              </a:tabLst>
            </a:pPr>
            <a:r>
              <a:rPr spc="14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1895" y="2337054"/>
            <a:ext cx="4238625" cy="9525"/>
          </a:xfrm>
          <a:custGeom>
            <a:avLst/>
            <a:gdLst/>
            <a:ahLst/>
            <a:cxnLst/>
            <a:rect l="l" t="t" r="r" b="b"/>
            <a:pathLst>
              <a:path w="4238625" h="9525">
                <a:moveTo>
                  <a:pt x="4238625" y="0"/>
                </a:moveTo>
                <a:lnTo>
                  <a:pt x="0" y="0"/>
                </a:lnTo>
                <a:lnTo>
                  <a:pt x="0" y="9525"/>
                </a:lnTo>
                <a:lnTo>
                  <a:pt x="4238625" y="9525"/>
                </a:lnTo>
                <a:lnTo>
                  <a:pt x="423862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7277" y="436244"/>
            <a:ext cx="9055735" cy="42410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835" indent="-572135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584835" algn="l"/>
              </a:tabLst>
            </a:pPr>
            <a:r>
              <a:rPr sz="4400" b="1" spc="55" dirty="0">
                <a:solidFill>
                  <a:srgbClr val="C00000"/>
                </a:solidFill>
                <a:latin typeface="Trebuchet MS"/>
                <a:cs typeface="Trebuchet MS"/>
              </a:rPr>
              <a:t>INTRODUCTION</a:t>
            </a:r>
            <a:endParaRPr sz="4400" b="1" dirty="0">
              <a:solidFill>
                <a:srgbClr val="C0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Font typeface="Arial MT"/>
              <a:buChar char="•"/>
            </a:pPr>
            <a:endParaRPr sz="4400" dirty="0">
              <a:latin typeface="Trebuchet MS"/>
              <a:cs typeface="Trebuchet MS"/>
            </a:endParaRPr>
          </a:p>
          <a:p>
            <a:pPr marL="885825" lvl="1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85825" algn="l"/>
              </a:tabLst>
            </a:pPr>
            <a:r>
              <a:rPr sz="3950" spc="-30" dirty="0">
                <a:solidFill>
                  <a:srgbClr val="C00000"/>
                </a:solidFill>
                <a:latin typeface="Trebuchet MS"/>
                <a:cs typeface="Trebuchet MS"/>
              </a:rPr>
              <a:t>Problem</a:t>
            </a:r>
            <a:r>
              <a:rPr sz="3950" spc="-2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950" spc="-10" dirty="0">
                <a:solidFill>
                  <a:srgbClr val="C00000"/>
                </a:solidFill>
                <a:latin typeface="Trebuchet MS"/>
                <a:cs typeface="Trebuchet MS"/>
              </a:rPr>
              <a:t>Statement</a:t>
            </a:r>
            <a:endParaRPr sz="3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3950" dirty="0">
              <a:latin typeface="Trebuchet MS"/>
              <a:cs typeface="Trebuchet MS"/>
            </a:endParaRPr>
          </a:p>
          <a:p>
            <a:pPr marL="744855" marR="5080" indent="-457834" algn="just">
              <a:lnSpc>
                <a:spcPct val="100699"/>
              </a:lnSpc>
              <a:buFont typeface="Wingdings"/>
              <a:buChar char=""/>
              <a:tabLst>
                <a:tab pos="744855" algn="l"/>
              </a:tabLst>
            </a:pPr>
            <a:r>
              <a:rPr sz="3200" spc="-110" dirty="0">
                <a:latin typeface="Trebuchet MS"/>
                <a:cs typeface="Trebuchet MS"/>
              </a:rPr>
              <a:t>Traditional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diagnostic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methods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like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X-</a:t>
            </a:r>
            <a:r>
              <a:rPr sz="3200" dirty="0">
                <a:latin typeface="Trebuchet MS"/>
                <a:cs typeface="Trebuchet MS"/>
              </a:rPr>
              <a:t>rays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CT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scans</a:t>
            </a:r>
            <a:r>
              <a:rPr sz="3200" spc="-75" dirty="0">
                <a:latin typeface="Trebuchet MS"/>
                <a:cs typeface="Trebuchet MS"/>
              </a:rPr>
              <a:t> require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expert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interpretation,</a:t>
            </a:r>
            <a:r>
              <a:rPr sz="3200" spc="-10" dirty="0">
                <a:latin typeface="Trebuchet MS"/>
                <a:cs typeface="Trebuchet MS"/>
              </a:rPr>
              <a:t> leading </a:t>
            </a:r>
            <a:r>
              <a:rPr sz="3200" spc="-95" dirty="0">
                <a:latin typeface="Trebuchet MS"/>
                <a:cs typeface="Trebuchet MS"/>
              </a:rPr>
              <a:t>to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potential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human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error.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807" y="588936"/>
            <a:ext cx="2146934" cy="23940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3333750"/>
            <a:ext cx="3295650" cy="3200400"/>
          </a:xfrm>
          <a:custGeom>
            <a:avLst/>
            <a:gdLst/>
            <a:ahLst/>
            <a:cxnLst/>
            <a:rect l="l" t="t" r="r" b="b"/>
            <a:pathLst>
              <a:path w="3295650" h="3200400">
                <a:moveTo>
                  <a:pt x="3295650" y="0"/>
                </a:moveTo>
                <a:lnTo>
                  <a:pt x="0" y="3200400"/>
                </a:lnTo>
                <a:lnTo>
                  <a:pt x="3295650" y="3200400"/>
                </a:lnTo>
                <a:lnTo>
                  <a:pt x="329565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1915" y="984885"/>
            <a:ext cx="2086610" cy="9525"/>
          </a:xfrm>
          <a:custGeom>
            <a:avLst/>
            <a:gdLst/>
            <a:ahLst/>
            <a:cxnLst/>
            <a:rect l="l" t="t" r="r" b="b"/>
            <a:pathLst>
              <a:path w="2086610" h="9525">
                <a:moveTo>
                  <a:pt x="2086038" y="0"/>
                </a:moveTo>
                <a:lnTo>
                  <a:pt x="0" y="0"/>
                </a:lnTo>
                <a:lnTo>
                  <a:pt x="0" y="9525"/>
                </a:lnTo>
                <a:lnTo>
                  <a:pt x="2086038" y="9525"/>
                </a:lnTo>
                <a:lnTo>
                  <a:pt x="20860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655" y="1213701"/>
            <a:ext cx="11108690" cy="37202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5290" indent="-285115">
              <a:lnSpc>
                <a:spcPct val="100000"/>
              </a:lnSpc>
              <a:spcBef>
                <a:spcPts val="130"/>
              </a:spcBef>
              <a:buClr>
                <a:srgbClr val="C00000"/>
              </a:buClr>
              <a:buFont typeface="Arial MT"/>
              <a:buChar char="•"/>
              <a:tabLst>
                <a:tab pos="415290" algn="l"/>
              </a:tabLst>
            </a:pPr>
            <a:r>
              <a:rPr sz="3950" b="1" spc="-10" dirty="0">
                <a:solidFill>
                  <a:srgbClr val="C00000"/>
                </a:solidFill>
                <a:latin typeface="Trebuchet MS"/>
                <a:cs typeface="Trebuchet MS"/>
              </a:rPr>
              <a:t>Objective</a:t>
            </a:r>
            <a:endParaRPr sz="3950" b="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•"/>
            </a:pPr>
            <a:endParaRPr sz="3950" dirty="0">
              <a:latin typeface="Trebuchet MS"/>
              <a:cs typeface="Trebuchet MS"/>
            </a:endParaRPr>
          </a:p>
          <a:p>
            <a:pPr marL="419100" marR="742315" indent="-285750" algn="just">
              <a:lnSpc>
                <a:spcPct val="100400"/>
              </a:lnSpc>
              <a:buFont typeface="Arial MT"/>
              <a:buChar char="•"/>
              <a:tabLst>
                <a:tab pos="419100" algn="l"/>
                <a:tab pos="583565" algn="l"/>
              </a:tabLst>
            </a:pPr>
            <a:r>
              <a:rPr lang="en-US" sz="3200" dirty="0">
                <a:latin typeface="Trebuchet MS"/>
                <a:cs typeface="Trebuchet MS"/>
              </a:rPr>
              <a:t> An automated lung cancer detection system that takes CT scan images as input and predicts whether the condition is benign, malignant, or normal. </a:t>
            </a:r>
          </a:p>
          <a:p>
            <a:pPr marL="419100" marR="742315" indent="-285750" algn="just">
              <a:lnSpc>
                <a:spcPct val="100400"/>
              </a:lnSpc>
              <a:buFont typeface="Arial MT"/>
              <a:buChar char="•"/>
              <a:tabLst>
                <a:tab pos="419100" algn="l"/>
                <a:tab pos="583565" algn="l"/>
              </a:tabLst>
            </a:pPr>
            <a:r>
              <a:rPr lang="en-US" sz="3200" dirty="0">
                <a:latin typeface="Trebuchet MS"/>
                <a:cs typeface="Trebuchet MS"/>
              </a:rPr>
              <a:t> A system to predict the presence of lung disease by analyzing patient data.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570547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50" y="0"/>
            <a:ext cx="533400" cy="5610225"/>
          </a:xfrm>
          <a:custGeom>
            <a:avLst/>
            <a:gdLst/>
            <a:ahLst/>
            <a:cxnLst/>
            <a:rect l="l" t="t" r="r" b="b"/>
            <a:pathLst>
              <a:path w="533400" h="5610225">
                <a:moveTo>
                  <a:pt x="533400" y="0"/>
                </a:moveTo>
                <a:lnTo>
                  <a:pt x="0" y="0"/>
                </a:lnTo>
                <a:lnTo>
                  <a:pt x="0" y="5610225"/>
                </a:lnTo>
                <a:lnTo>
                  <a:pt x="533400" y="5610225"/>
                </a:lnTo>
                <a:lnTo>
                  <a:pt x="53340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5714" y="293306"/>
            <a:ext cx="6588125" cy="5017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835" indent="-5715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584835" algn="l"/>
              </a:tabLst>
            </a:pPr>
            <a:r>
              <a:rPr sz="4400" spc="50" dirty="0">
                <a:latin typeface="Trebuchet MS"/>
                <a:cs typeface="Trebuchet MS"/>
              </a:rPr>
              <a:t>SYSTEM</a:t>
            </a:r>
            <a:r>
              <a:rPr sz="4400" spc="-405" dirty="0">
                <a:latin typeface="Trebuchet MS"/>
                <a:cs typeface="Trebuchet MS"/>
              </a:rPr>
              <a:t> </a:t>
            </a:r>
            <a:r>
              <a:rPr sz="4400" spc="75" dirty="0">
                <a:latin typeface="Trebuchet MS"/>
                <a:cs typeface="Trebuchet MS"/>
              </a:rPr>
              <a:t>REQUIREMENTS</a:t>
            </a:r>
            <a:endParaRPr sz="4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40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b="1" dirty="0">
                <a:latin typeface="Trebuchet MS"/>
                <a:cs typeface="Trebuchet MS"/>
              </a:rPr>
              <a:t>pandas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Installed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Version: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2.2.3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b="1" spc="-60" dirty="0">
                <a:latin typeface="Trebuchet MS"/>
                <a:cs typeface="Trebuchet MS"/>
              </a:rPr>
              <a:t>numpy</a:t>
            </a:r>
            <a:r>
              <a:rPr sz="2400" spc="-60" dirty="0">
                <a:latin typeface="Trebuchet MS"/>
                <a:cs typeface="Trebuchet MS"/>
              </a:rPr>
              <a:t>: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Installed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Version: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2.1.3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b="1" spc="-30" dirty="0">
                <a:latin typeface="Trebuchet MS"/>
                <a:cs typeface="Trebuchet MS"/>
              </a:rPr>
              <a:t>opencv-</a:t>
            </a:r>
            <a:r>
              <a:rPr sz="2400" b="1" spc="-80" dirty="0">
                <a:latin typeface="Trebuchet MS"/>
                <a:cs typeface="Trebuchet MS"/>
              </a:rPr>
              <a:t>python</a:t>
            </a:r>
            <a:r>
              <a:rPr sz="2400" spc="-80" dirty="0">
                <a:latin typeface="Trebuchet MS"/>
                <a:cs typeface="Trebuchet MS"/>
              </a:rPr>
              <a:t>: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Installed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Version: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4.10.0.84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b="1" spc="-25" dirty="0">
                <a:latin typeface="Trebuchet MS"/>
                <a:cs typeface="Trebuchet MS"/>
              </a:rPr>
              <a:t>scikit-</a:t>
            </a:r>
            <a:r>
              <a:rPr sz="2400" b="1" spc="-45" dirty="0">
                <a:latin typeface="Trebuchet MS"/>
                <a:cs typeface="Trebuchet MS"/>
              </a:rPr>
              <a:t>image</a:t>
            </a:r>
            <a:r>
              <a:rPr sz="2400" spc="-45" dirty="0">
                <a:latin typeface="Trebuchet MS"/>
                <a:cs typeface="Trebuchet MS"/>
              </a:rPr>
              <a:t>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Installed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Version: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0.24.0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b="1" spc="-25" dirty="0">
                <a:latin typeface="Trebuchet MS"/>
                <a:cs typeface="Trebuchet MS"/>
              </a:rPr>
              <a:t>scikit-</a:t>
            </a:r>
            <a:r>
              <a:rPr sz="2400" b="1" spc="-75" dirty="0">
                <a:latin typeface="Trebuchet MS"/>
                <a:cs typeface="Trebuchet MS"/>
              </a:rPr>
              <a:t>learn</a:t>
            </a:r>
            <a:r>
              <a:rPr sz="2400" spc="-75" dirty="0">
                <a:latin typeface="Trebuchet MS"/>
                <a:cs typeface="Trebuchet MS"/>
              </a:rPr>
              <a:t>: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Installed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Version: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1.5.2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55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b="1" spc="-45" dirty="0">
                <a:latin typeface="Trebuchet MS"/>
                <a:cs typeface="Trebuchet MS"/>
              </a:rPr>
              <a:t>matplotlib</a:t>
            </a:r>
            <a:r>
              <a:rPr sz="2400" spc="-45" dirty="0">
                <a:latin typeface="Trebuchet MS"/>
                <a:cs typeface="Trebuchet MS"/>
              </a:rPr>
              <a:t>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Installed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Version: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3.9.2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70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b="1" spc="-30" dirty="0">
                <a:latin typeface="Trebuchet MS"/>
                <a:cs typeface="Trebuchet MS"/>
              </a:rPr>
              <a:t>seaborn</a:t>
            </a:r>
            <a:r>
              <a:rPr sz="2400" spc="-30" dirty="0">
                <a:latin typeface="Trebuchet MS"/>
                <a:cs typeface="Trebuchet MS"/>
              </a:rPr>
              <a:t>: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Installed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Version: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0.11.2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b="1" spc="-55" dirty="0">
                <a:latin typeface="Trebuchet MS"/>
                <a:cs typeface="Trebuchet MS"/>
              </a:rPr>
              <a:t>tqdm</a:t>
            </a:r>
            <a:r>
              <a:rPr sz="2400" spc="-55" dirty="0">
                <a:latin typeface="Trebuchet MS"/>
                <a:cs typeface="Trebuchet MS"/>
              </a:rPr>
              <a:t>: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Installed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Version: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4.67.0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ts val="2865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b="1" spc="-85" dirty="0">
                <a:latin typeface="Trebuchet MS"/>
                <a:cs typeface="Trebuchet MS"/>
              </a:rPr>
              <a:t>joblib</a:t>
            </a:r>
            <a:r>
              <a:rPr sz="2400" spc="-85" dirty="0">
                <a:latin typeface="Trebuchet MS"/>
                <a:cs typeface="Trebuchet MS"/>
              </a:rPr>
              <a:t>: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Installed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Version: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1.4.2</a:t>
            </a:r>
            <a:endParaRPr sz="2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b="1" spc="-60" dirty="0">
                <a:latin typeface="Trebuchet MS"/>
                <a:cs typeface="Trebuchet MS"/>
              </a:rPr>
              <a:t>python</a:t>
            </a:r>
            <a:r>
              <a:rPr sz="2400" spc="-60" dirty="0">
                <a:latin typeface="Trebuchet MS"/>
                <a:cs typeface="Trebuchet MS"/>
              </a:rPr>
              <a:t>:Installed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Version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3.11.9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object 6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7800"/>
              <a:ext cx="10696574" cy="4953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1007" y="521017"/>
            <a:ext cx="45878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584200" algn="l"/>
              </a:tabLst>
            </a:pPr>
            <a:r>
              <a:rPr sz="4400" spc="50" dirty="0">
                <a:latin typeface="Trebuchet MS"/>
                <a:cs typeface="Trebuchet MS"/>
              </a:rPr>
              <a:t>SYSTEM</a:t>
            </a:r>
            <a:r>
              <a:rPr sz="4400" spc="-405" dirty="0">
                <a:latin typeface="Trebuchet MS"/>
                <a:cs typeface="Trebuchet MS"/>
              </a:rPr>
              <a:t> </a:t>
            </a:r>
            <a:r>
              <a:rPr sz="4400" spc="175" dirty="0">
                <a:latin typeface="Trebuchet MS"/>
                <a:cs typeface="Trebuchet MS"/>
              </a:rPr>
              <a:t>DESIGN</a:t>
            </a:r>
            <a:endParaRPr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570547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50" y="0"/>
            <a:ext cx="533400" cy="5610225"/>
          </a:xfrm>
          <a:custGeom>
            <a:avLst/>
            <a:gdLst/>
            <a:ahLst/>
            <a:cxnLst/>
            <a:rect l="l" t="t" r="r" b="b"/>
            <a:pathLst>
              <a:path w="533400" h="5610225">
                <a:moveTo>
                  <a:pt x="533400" y="0"/>
                </a:moveTo>
                <a:lnTo>
                  <a:pt x="0" y="0"/>
                </a:lnTo>
                <a:lnTo>
                  <a:pt x="0" y="5610225"/>
                </a:lnTo>
                <a:lnTo>
                  <a:pt x="533400" y="5610225"/>
                </a:lnTo>
                <a:lnTo>
                  <a:pt x="53340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7158" y="982217"/>
            <a:ext cx="3505200" cy="9525"/>
          </a:xfrm>
          <a:custGeom>
            <a:avLst/>
            <a:gdLst/>
            <a:ahLst/>
            <a:cxnLst/>
            <a:rect l="l" t="t" r="r" b="b"/>
            <a:pathLst>
              <a:path w="3505200" h="9525">
                <a:moveTo>
                  <a:pt x="3505200" y="0"/>
                </a:moveTo>
                <a:lnTo>
                  <a:pt x="0" y="0"/>
                </a:lnTo>
                <a:lnTo>
                  <a:pt x="0" y="9525"/>
                </a:lnTo>
                <a:lnTo>
                  <a:pt x="3505200" y="9525"/>
                </a:lnTo>
                <a:lnTo>
                  <a:pt x="35052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805" y="436880"/>
            <a:ext cx="5600065" cy="4686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28369" indent="-572135">
              <a:lnSpc>
                <a:spcPct val="100000"/>
              </a:lnSpc>
              <a:spcBef>
                <a:spcPts val="130"/>
              </a:spcBef>
              <a:buClr>
                <a:srgbClr val="C00000"/>
              </a:buClr>
              <a:buFont typeface="Arial MT"/>
              <a:buChar char="•"/>
              <a:tabLst>
                <a:tab pos="928369" algn="l"/>
              </a:tabLst>
            </a:pPr>
            <a:r>
              <a:rPr sz="3950" spc="-10" dirty="0">
                <a:solidFill>
                  <a:srgbClr val="C00000"/>
                </a:solidFill>
                <a:latin typeface="Trebuchet MS"/>
                <a:cs typeface="Trebuchet MS"/>
              </a:rPr>
              <a:t>Implementation</a:t>
            </a:r>
            <a:endParaRPr sz="3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3950">
              <a:latin typeface="Trebuchet MS"/>
              <a:cs typeface="Trebuchet MS"/>
            </a:endParaRPr>
          </a:p>
          <a:p>
            <a:pPr marL="427990" indent="-415290">
              <a:lnSpc>
                <a:spcPts val="3835"/>
              </a:lnSpc>
              <a:buAutoNum type="arabicPeriod"/>
              <a:tabLst>
                <a:tab pos="427990" algn="l"/>
              </a:tabLst>
            </a:pPr>
            <a:r>
              <a:rPr sz="3200" spc="-30" dirty="0">
                <a:latin typeface="Trebuchet MS"/>
                <a:cs typeface="Trebuchet MS"/>
              </a:rPr>
              <a:t>Data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Import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28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Organization</a:t>
            </a:r>
            <a:endParaRPr sz="3200">
              <a:latin typeface="Trebuchet MS"/>
              <a:cs typeface="Trebuchet MS"/>
            </a:endParaRPr>
          </a:p>
          <a:p>
            <a:pPr marL="427990" indent="-415290">
              <a:lnSpc>
                <a:spcPts val="3829"/>
              </a:lnSpc>
              <a:buAutoNum type="arabicPeriod"/>
              <a:tabLst>
                <a:tab pos="427990" algn="l"/>
              </a:tabLst>
            </a:pPr>
            <a:r>
              <a:rPr sz="3200" spc="-35" dirty="0">
                <a:latin typeface="Trebuchet MS"/>
                <a:cs typeface="Trebuchet MS"/>
              </a:rPr>
              <a:t>Image</a:t>
            </a:r>
            <a:r>
              <a:rPr sz="3200" spc="-31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Preprocessing:</a:t>
            </a:r>
            <a:endParaRPr sz="3200">
              <a:latin typeface="Trebuchet MS"/>
              <a:cs typeface="Trebuchet MS"/>
            </a:endParaRPr>
          </a:p>
          <a:p>
            <a:pPr marL="469900" lvl="1" indent="-457200">
              <a:lnSpc>
                <a:spcPts val="3835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10" dirty="0">
                <a:latin typeface="Trebuchet MS"/>
                <a:cs typeface="Trebuchet MS"/>
              </a:rPr>
              <a:t>Resizing</a:t>
            </a:r>
            <a:endParaRPr sz="3200">
              <a:latin typeface="Trebuchet MS"/>
              <a:cs typeface="Trebuchet MS"/>
            </a:endParaRPr>
          </a:p>
          <a:p>
            <a:pPr marL="469900" lvl="1" indent="-457200">
              <a:lnSpc>
                <a:spcPts val="3835"/>
              </a:lnSpc>
              <a:spcBef>
                <a:spcPts val="6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10" dirty="0">
                <a:latin typeface="Trebuchet MS"/>
                <a:cs typeface="Trebuchet MS"/>
              </a:rPr>
              <a:t>Grayscaling</a:t>
            </a:r>
            <a:endParaRPr sz="3200">
              <a:latin typeface="Trebuchet MS"/>
              <a:cs typeface="Trebuchet MS"/>
            </a:endParaRPr>
          </a:p>
          <a:p>
            <a:pPr marL="469900" lvl="1" indent="-457200">
              <a:lnSpc>
                <a:spcPts val="3829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10" dirty="0">
                <a:latin typeface="Trebuchet MS"/>
                <a:cs typeface="Trebuchet MS"/>
              </a:rPr>
              <a:t>Normalization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829"/>
              </a:lnSpc>
            </a:pPr>
            <a:r>
              <a:rPr sz="3200" spc="-105" dirty="0">
                <a:latin typeface="Trebuchet MS"/>
                <a:cs typeface="Trebuchet MS"/>
              </a:rPr>
              <a:t>3.Feature</a:t>
            </a:r>
            <a:r>
              <a:rPr sz="3200" spc="-2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Extraction:</a:t>
            </a:r>
            <a:endParaRPr sz="3200">
              <a:latin typeface="Trebuchet MS"/>
              <a:cs typeface="Trebuchet MS"/>
            </a:endParaRPr>
          </a:p>
          <a:p>
            <a:pPr marL="552450" indent="-539750">
              <a:lnSpc>
                <a:spcPts val="3835"/>
              </a:lnSpc>
              <a:buFont typeface="Arial MT"/>
              <a:buChar char="•"/>
              <a:tabLst>
                <a:tab pos="552450" algn="l"/>
              </a:tabLst>
            </a:pPr>
            <a:r>
              <a:rPr sz="3200" spc="130" dirty="0">
                <a:latin typeface="Trebuchet MS"/>
                <a:cs typeface="Trebuchet MS"/>
              </a:rPr>
              <a:t>HOG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5493" y="1664428"/>
            <a:ext cx="4683007" cy="39362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863" y="2927985"/>
            <a:ext cx="25025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20" dirty="0"/>
              <a:t>4.</a:t>
            </a:r>
            <a:r>
              <a:rPr spc="-330" dirty="0"/>
              <a:t> </a:t>
            </a:r>
            <a:r>
              <a:rPr spc="-14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4797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" y="284797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284797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81614" y="676275"/>
            <a:ext cx="6215380" cy="5724525"/>
            <a:chOff x="5581614" y="676275"/>
            <a:chExt cx="6215380" cy="57245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1614" y="704739"/>
              <a:ext cx="6215196" cy="56246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86425" y="676275"/>
              <a:ext cx="6010275" cy="5429250"/>
            </a:xfrm>
            <a:custGeom>
              <a:avLst/>
              <a:gdLst/>
              <a:ahLst/>
              <a:cxnLst/>
              <a:rect l="l" t="t" r="r" b="b"/>
              <a:pathLst>
                <a:path w="6010275" h="5429250">
                  <a:moveTo>
                    <a:pt x="6010275" y="0"/>
                  </a:moveTo>
                  <a:lnTo>
                    <a:pt x="0" y="0"/>
                  </a:lnTo>
                  <a:lnTo>
                    <a:pt x="0" y="5429250"/>
                  </a:lnTo>
                  <a:lnTo>
                    <a:pt x="6010275" y="5429250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9775" y="1276350"/>
              <a:ext cx="5772150" cy="38290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86425" y="6353175"/>
              <a:ext cx="6010275" cy="47625"/>
            </a:xfrm>
            <a:custGeom>
              <a:avLst/>
              <a:gdLst/>
              <a:ahLst/>
              <a:cxnLst/>
              <a:rect l="l" t="t" r="r" b="b"/>
              <a:pathLst>
                <a:path w="6010275" h="47625">
                  <a:moveTo>
                    <a:pt x="60102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6010275" y="476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1644650"/>
            <a:ext cx="10515600" cy="5060950"/>
            <a:chOff x="762000" y="1009650"/>
            <a:chExt cx="11106150" cy="552450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657" y="1070447"/>
              <a:ext cx="7499749" cy="47683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6762" y="1014412"/>
              <a:ext cx="7810500" cy="4829175"/>
            </a:xfrm>
            <a:custGeom>
              <a:avLst/>
              <a:gdLst/>
              <a:ahLst/>
              <a:cxnLst/>
              <a:rect l="l" t="t" r="r" b="b"/>
              <a:pathLst>
                <a:path w="7810500" h="4829175">
                  <a:moveTo>
                    <a:pt x="0" y="4829175"/>
                  </a:moveTo>
                  <a:lnTo>
                    <a:pt x="7810500" y="4829175"/>
                  </a:lnTo>
                  <a:lnTo>
                    <a:pt x="7810500" y="0"/>
                  </a:lnTo>
                  <a:lnTo>
                    <a:pt x="0" y="0"/>
                  </a:lnTo>
                  <a:lnTo>
                    <a:pt x="0" y="4829175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432606"/>
            <a:ext cx="11462384" cy="1216406"/>
          </a:xfrm>
          <a:prstGeom prst="rect">
            <a:avLst/>
          </a:prstGeom>
        </p:spPr>
        <p:txBody>
          <a:bodyPr vert="horz" wrap="square" lIns="0" tIns="1413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5.Splitting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515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Arial MT</vt:lpstr>
      <vt:lpstr>Times New Roman</vt:lpstr>
      <vt:lpstr>Trebuchet MS</vt:lpstr>
      <vt:lpstr>Wingdings</vt:lpstr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Visualization</vt:lpstr>
      <vt:lpstr>5.Splitting</vt:lpstr>
      <vt:lpstr>6.Training and Evaluation</vt:lpstr>
      <vt:lpstr>Implementation Overview: 1.Dataset Information: Input Dataset: 3000 rows, 16 columns</vt:lpstr>
      <vt:lpstr>Model Training &amp; Evaluation: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NISHA Shetty</dc:creator>
  <cp:lastModifiedBy>NISHA Shetty</cp:lastModifiedBy>
  <cp:revision>1</cp:revision>
  <dcterms:created xsi:type="dcterms:W3CDTF">2024-12-19T10:35:46Z</dcterms:created>
  <dcterms:modified xsi:type="dcterms:W3CDTF">2024-12-20T08:13:03Z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2024-12-19T00:00:00Z</vt:filetime>
  </property>
  <property fmtid="{D5CDD505-2E9C-101B-9397-08002B2CF9AE}" pid="3" name="LastSaved">
    <vt:filetime>2024-12-19T00:00:00Z</vt:filetime>
  </property>
</Properties>
</file>