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2" r:id="rId14"/>
    <p:sldId id="265" r:id="rId15"/>
    <p:sldId id="270" r:id="rId16"/>
    <p:sldId id="271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  <a:endParaRPr lang="en-IN"/>
          </a:p>
        </c:rich>
      </c:tx>
      <c:layout>
        <c:manualLayout>
          <c:xMode val="edge"/>
          <c:yMode val="edge"/>
          <c:x val="0.208713352985918"/>
          <c:y val="0.1101967212025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56232723443465"/>
          <c:y val="0.22297297091764"/>
          <c:w val="0.588837699091747"/>
          <c:h val="0.547856480249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7"/>
          <c:y val="0.339822194754133"/>
          <c:w val="0.292105263157895"/>
          <c:h val="0.3979166666666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5"/>
          <c:y val="0.0352464795476747"/>
        </c:manualLayout>
      </c:layout>
      <c:overlay val="0"/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:NISHA SRIMATHI K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312214566/8218DAD63ED3964BCFF49F895134074A</a:t>
            </a:r>
            <a:endParaRPr lang="en-US" sz="2000" b="1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sz="2000" b="1" dirty="0" smtClean="0"/>
              <a:t>Inferential Analytics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Cooper Black" panose="0208090404030B020404" pitchFamily="18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Cooper Black" panose="0208090404030B020404" pitchFamily="18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 smtClean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  <a:endParaRPr lang="en-US" sz="2800" b="0" i="0" dirty="0" smtClean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  <a:endParaRPr lang="en-GB" sz="2000" b="1" u="sng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3861</Words>
  <Application>WPS Presentation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Times New Roman</vt:lpstr>
      <vt:lpstr>Microsoft JhengHei</vt:lpstr>
      <vt:lpstr>Trebuchet MS</vt:lpstr>
      <vt:lpstr>Cooper Black</vt:lpstr>
      <vt:lpstr>American Captain</vt:lpstr>
      <vt:lpstr>Broadway</vt:lpstr>
      <vt:lpstr>Sitka Display Semibold</vt:lpstr>
      <vt:lpstr>Calibri</vt:lpstr>
      <vt:lpstr>Microsoft YaHei</vt:lpstr>
      <vt:lpstr>Arial Unicode MS</vt:lpstr>
      <vt:lpstr>Office Theme</vt:lpstr>
      <vt:lpstr>Employee Data Analysis using Excel </vt:lpstr>
      <vt:lpstr>PROJECT TITLE</vt:lpstr>
      <vt:lpstr>AGENDA</vt:lpstr>
      <vt:lpstr>PROBLEM 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VIGNISHH</cp:lastModifiedBy>
  <cp:revision>40</cp:revision>
  <dcterms:created xsi:type="dcterms:W3CDTF">2024-03-29T15:07:00Z</dcterms:created>
  <dcterms:modified xsi:type="dcterms:W3CDTF">2024-08-30T16:33:00Z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