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D2DD-12AE-40DF-935C-A9AC080B627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242B68-A286-4CB4-87CF-BDA4A03468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D2DD-12AE-40DF-935C-A9AC080B627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B68-A286-4CB4-87CF-BDA4A03468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8242B68-A286-4CB4-87CF-BDA4A03468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D2DD-12AE-40DF-935C-A9AC080B627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D2DD-12AE-40DF-935C-A9AC080B627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8242B68-A286-4CB4-87CF-BDA4A03468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D2DD-12AE-40DF-935C-A9AC080B627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242B68-A286-4CB4-87CF-BDA4A03468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5EBD2DD-12AE-40DF-935C-A9AC080B627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2B68-A286-4CB4-87CF-BDA4A03468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D2DD-12AE-40DF-935C-A9AC080B627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8242B68-A286-4CB4-87CF-BDA4A03468C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D2DD-12AE-40DF-935C-A9AC080B627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8242B68-A286-4CB4-87CF-BDA4A0346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D2DD-12AE-40DF-935C-A9AC080B627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242B68-A286-4CB4-87CF-BDA4A0346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242B68-A286-4CB4-87CF-BDA4A03468C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D2DD-12AE-40DF-935C-A9AC080B627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8242B68-A286-4CB4-87CF-BDA4A03468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5EBD2DD-12AE-40DF-935C-A9AC080B627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5EBD2DD-12AE-40DF-935C-A9AC080B6276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242B68-A286-4CB4-87CF-BDA4A03468C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819400"/>
            <a:ext cx="6400800" cy="2971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 </a:t>
            </a:r>
            <a:r>
              <a:rPr lang="en-US" sz="2200" dirty="0"/>
              <a:t>User-Friendly Solution for Real-Time Weather </a:t>
            </a:r>
            <a:r>
              <a:rPr lang="en-US" sz="2200" dirty="0" smtClean="0"/>
              <a:t>Updates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tx1"/>
                </a:solidFill>
              </a:rPr>
              <a:t>Nishat Jafri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24MCA20386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24MCA-6A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Python Programming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(24CAH-607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524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4400" dirty="0"/>
              <a:t>“Weather Whiz Application”</a:t>
            </a:r>
          </a:p>
        </p:txBody>
      </p:sp>
    </p:spTree>
    <p:extLst>
      <p:ext uri="{BB962C8B-B14F-4D97-AF65-F5344CB8AC3E}">
        <p14:creationId xmlns:p14="http://schemas.microsoft.com/office/powerpoint/2010/main" val="32478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r>
              <a:rPr lang="en-US" dirty="0"/>
              <a:t>Recap the application's effectiveness and user-friendly design.</a:t>
            </a:r>
          </a:p>
          <a:p>
            <a:pPr marL="0" indent="0">
              <a:buNone/>
            </a:pPr>
            <a:r>
              <a:rPr lang="en-US" b="1" dirty="0"/>
              <a:t>Elaboration:</a:t>
            </a:r>
            <a:endParaRPr lang="en-US" dirty="0"/>
          </a:p>
          <a:p>
            <a:r>
              <a:rPr lang="en-US" dirty="0"/>
              <a:t>Highlight how the app meets user needs today and its foundation for future growth.</a:t>
            </a:r>
          </a:p>
          <a:p>
            <a:r>
              <a:rPr lang="en-US" dirty="0"/>
              <a:t>Encourage thoughts about the potential broader impact of reliable weather data on users’ daily lives.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3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Future </a:t>
            </a:r>
            <a:r>
              <a:rPr lang="en-US" b="1" dirty="0" smtClean="0">
                <a:solidFill>
                  <a:schemeClr val="accent1"/>
                </a:solidFill>
              </a:rPr>
              <a:t>Prospects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Content:</a:t>
            </a:r>
            <a:endParaRPr lang="en-US" dirty="0"/>
          </a:p>
          <a:p>
            <a:pPr lvl="1"/>
            <a:r>
              <a:rPr lang="en-US" dirty="0"/>
              <a:t>Ideas for future enhancements.</a:t>
            </a:r>
          </a:p>
          <a:p>
            <a:r>
              <a:rPr lang="en-US" b="1" dirty="0"/>
              <a:t>Elaboration:</a:t>
            </a:r>
            <a:endParaRPr lang="en-US" dirty="0"/>
          </a:p>
          <a:p>
            <a:pPr lvl="1"/>
            <a:r>
              <a:rPr lang="en-US" dirty="0"/>
              <a:t>Discuss how weather forecasts could influence decision-making for users.</a:t>
            </a:r>
          </a:p>
          <a:p>
            <a:pPr lvl="1"/>
            <a:r>
              <a:rPr lang="en-US" dirty="0"/>
              <a:t>Talk about the importance of customization for frequent users, like setting alerts for specific weather conditions.</a:t>
            </a:r>
          </a:p>
          <a:p>
            <a:pPr lvl="1"/>
            <a:r>
              <a:rPr lang="en-US" dirty="0"/>
              <a:t>Mention the idea of refining the user interface based on user feedback to continuously improve user satisfaction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key references used in the case study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OpenWeatherMap</a:t>
            </a:r>
            <a:r>
              <a:rPr lang="en-US" dirty="0" smtClean="0"/>
              <a:t> </a:t>
            </a:r>
            <a:r>
              <a:rPr lang="en-US" dirty="0"/>
              <a:t>API Documentation</a:t>
            </a:r>
          </a:p>
          <a:p>
            <a:r>
              <a:rPr lang="en-US" dirty="0" err="1"/>
              <a:t>Tkinter</a:t>
            </a:r>
            <a:r>
              <a:rPr lang="en-US" dirty="0"/>
              <a:t> Documentation</a:t>
            </a:r>
          </a:p>
          <a:p>
            <a:r>
              <a:rPr lang="en-US" dirty="0" err="1"/>
              <a:t>Geocoder</a:t>
            </a:r>
            <a:r>
              <a:rPr lang="en-US" dirty="0"/>
              <a:t> Documentation</a:t>
            </a:r>
          </a:p>
          <a:p>
            <a:r>
              <a:rPr lang="en-US" dirty="0"/>
              <a:t>Python Requests Library</a:t>
            </a:r>
          </a:p>
          <a:p>
            <a:r>
              <a:rPr lang="en-US" dirty="0"/>
              <a:t>Python Official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r>
              <a:rPr lang="en-US" dirty="0"/>
              <a:t>Discuss how weather affects daily activities (planning events, travel, etc.).</a:t>
            </a:r>
          </a:p>
          <a:p>
            <a:r>
              <a:rPr lang="en-US" dirty="0"/>
              <a:t>Introduce Weather Whiz as a solution to access timely and accurate weather data.</a:t>
            </a:r>
          </a:p>
          <a:p>
            <a:r>
              <a:rPr lang="en-US" dirty="0"/>
              <a:t>Mention the integration of the </a:t>
            </a:r>
            <a:r>
              <a:rPr lang="en-US" dirty="0" err="1"/>
              <a:t>OpenWeatherMap</a:t>
            </a:r>
            <a:r>
              <a:rPr lang="en-US" dirty="0"/>
              <a:t> API for reliable information.</a:t>
            </a:r>
          </a:p>
          <a:p>
            <a:pPr marL="0" indent="0">
              <a:buNone/>
            </a:pPr>
            <a:r>
              <a:rPr lang="en-US" b="1" dirty="0"/>
              <a:t>Elaboration:</a:t>
            </a:r>
            <a:endParaRPr lang="en-US" dirty="0"/>
          </a:p>
          <a:p>
            <a:r>
              <a:rPr lang="en-US" dirty="0"/>
              <a:t>You could mention real-world scenarios where timely weather updates are crucial (e.g., planning a picnic or a road trip).</a:t>
            </a:r>
          </a:p>
          <a:p>
            <a:r>
              <a:rPr lang="en-US" dirty="0"/>
              <a:t>Briefly explain how the application functions (inputting a city or detecting location).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5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r>
              <a:rPr lang="en-US" dirty="0"/>
              <a:t>Bullet points summarizing the main goals of the application.</a:t>
            </a:r>
          </a:p>
          <a:p>
            <a:pPr marL="0" indent="0">
              <a:buNone/>
            </a:pPr>
            <a:r>
              <a:rPr lang="en-US" b="1" dirty="0"/>
              <a:t>Elaboration:</a:t>
            </a:r>
            <a:endParaRPr lang="en-US" dirty="0"/>
          </a:p>
          <a:p>
            <a:r>
              <a:rPr lang="en-US" dirty="0"/>
              <a:t>Explain the significance of each objective. For example, emphasize the importance of a user-friendly interface in attracting a wider audience and ensuring ease of use for non-tech-savvy individuals.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Content:</a:t>
            </a:r>
            <a:r>
              <a:rPr lang="en-US" dirty="0" err="1"/>
              <a:t>List</a:t>
            </a:r>
            <a:r>
              <a:rPr lang="en-US" dirty="0"/>
              <a:t> the technologies utilized in the application </a:t>
            </a:r>
            <a:r>
              <a:rPr lang="en-US" dirty="0" smtClean="0"/>
              <a:t>   development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Elaboration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Python</a:t>
            </a:r>
            <a:r>
              <a:rPr lang="en-US" b="1" dirty="0"/>
              <a:t>:</a:t>
            </a:r>
            <a:r>
              <a:rPr lang="en-US" dirty="0"/>
              <a:t> Highlight its readability and popularity among developers.</a:t>
            </a:r>
          </a:p>
          <a:p>
            <a:r>
              <a:rPr lang="en-US" b="1" dirty="0" err="1"/>
              <a:t>Tkinter</a:t>
            </a:r>
            <a:r>
              <a:rPr lang="en-US" b="1" dirty="0"/>
              <a:t>:</a:t>
            </a:r>
            <a:r>
              <a:rPr lang="en-US" dirty="0"/>
              <a:t> Discuss its benefits in creating responsive GUIs easily.</a:t>
            </a:r>
          </a:p>
          <a:p>
            <a:r>
              <a:rPr lang="en-US" b="1" dirty="0" err="1"/>
              <a:t>OpenWeatherMap</a:t>
            </a:r>
            <a:r>
              <a:rPr lang="en-US" b="1" dirty="0"/>
              <a:t> API:</a:t>
            </a:r>
            <a:r>
              <a:rPr lang="en-US" dirty="0"/>
              <a:t> Explain how it provides access to a vast array of weather data.</a:t>
            </a:r>
          </a:p>
          <a:p>
            <a:r>
              <a:rPr lang="en-US" b="1" dirty="0" err="1"/>
              <a:t>Geocoder</a:t>
            </a:r>
            <a:r>
              <a:rPr lang="en-US" b="1" dirty="0"/>
              <a:t> library:</a:t>
            </a:r>
            <a:r>
              <a:rPr lang="en-US" dirty="0"/>
              <a:t> Describe how it enhances user experience by determining location automatically.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Hardware and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r>
              <a:rPr lang="en-US" dirty="0"/>
              <a:t>Divide into hardware and software requirements.</a:t>
            </a:r>
          </a:p>
          <a:p>
            <a:pPr marL="0" indent="0">
              <a:buNone/>
            </a:pPr>
            <a:r>
              <a:rPr lang="en-US" b="1" dirty="0"/>
              <a:t>Elaboration:</a:t>
            </a:r>
            <a:endParaRPr lang="en-US" dirty="0"/>
          </a:p>
          <a:p>
            <a:r>
              <a:rPr lang="en-US" dirty="0"/>
              <a:t>Mention why each hardware component is necessary (e.g., RAM for handling processes).</a:t>
            </a:r>
          </a:p>
          <a:p>
            <a:r>
              <a:rPr lang="en-US" dirty="0"/>
              <a:t>Explain the importance of having Python and the required libraries installed for the application to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Design and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Content:</a:t>
            </a:r>
            <a:endParaRPr lang="en-US" dirty="0"/>
          </a:p>
          <a:p>
            <a:pPr lvl="1"/>
            <a:r>
              <a:rPr lang="en-US" dirty="0"/>
              <a:t>Outline the design elements and key features.</a:t>
            </a:r>
          </a:p>
          <a:p>
            <a:r>
              <a:rPr lang="en-US" b="1" dirty="0"/>
              <a:t>Elaboration:</a:t>
            </a:r>
            <a:endParaRPr lang="en-US" dirty="0"/>
          </a:p>
          <a:p>
            <a:pPr lvl="1"/>
            <a:r>
              <a:rPr lang="en-US" dirty="0"/>
              <a:t>For design, describe the layout’s flow—how users navigate through the application. Mention aesthetic elements like color schemes and graphics.</a:t>
            </a:r>
          </a:p>
          <a:p>
            <a:pPr lvl="1"/>
            <a:r>
              <a:rPr lang="en-US" dirty="0"/>
              <a:t>For features, walk through each key feature with examples (e.g., show how to search for a city, what happens upon a successful search, etc.).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1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r>
              <a:rPr lang="en-US" dirty="0"/>
              <a:t>List the main challenges faced during development.</a:t>
            </a:r>
          </a:p>
          <a:p>
            <a:pPr marL="0" indent="0">
              <a:buNone/>
            </a:pPr>
            <a:r>
              <a:rPr lang="en-US" b="1" dirty="0"/>
              <a:t>Elaboration:</a:t>
            </a:r>
            <a:endParaRPr lang="en-US" dirty="0"/>
          </a:p>
          <a:p>
            <a:r>
              <a:rPr lang="en-US" dirty="0"/>
              <a:t>For API limitations, discuss potential user impact (e.g., users might be unable to get updates during peak usage times).</a:t>
            </a:r>
          </a:p>
          <a:p>
            <a:r>
              <a:rPr lang="en-US" dirty="0"/>
              <a:t>Talk about the strategies implemented to handle errors (like user notifications).</a:t>
            </a:r>
          </a:p>
          <a:p>
            <a:r>
              <a:rPr lang="en-US" dirty="0"/>
              <a:t>Mention the complexities of </a:t>
            </a:r>
            <a:r>
              <a:rPr lang="en-US" dirty="0" err="1"/>
              <a:t>geolocation</a:t>
            </a:r>
            <a:r>
              <a:rPr lang="en-US" dirty="0"/>
              <a:t> accuracy and potential user implications (such as being in a different city).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r>
              <a:rPr lang="en-US" dirty="0"/>
              <a:t>Discuss identified gaps in the current application.</a:t>
            </a:r>
          </a:p>
          <a:p>
            <a:pPr marL="0" indent="0">
              <a:buNone/>
            </a:pPr>
            <a:r>
              <a:rPr lang="en-US" b="1" dirty="0"/>
              <a:t>Elaboration:</a:t>
            </a:r>
            <a:endParaRPr lang="en-US" dirty="0"/>
          </a:p>
          <a:p>
            <a:r>
              <a:rPr lang="en-US" dirty="0"/>
              <a:t>For limited forecasting, explain why users may want to see forecasts (it adds context to current conditions).</a:t>
            </a:r>
          </a:p>
          <a:p>
            <a:r>
              <a:rPr lang="en-US" dirty="0"/>
              <a:t>Talk about the potential for enhancing user experience with features like progress bars, and how they improve perceived performance.</a:t>
            </a:r>
          </a:p>
          <a:p>
            <a:r>
              <a:rPr lang="en-US" dirty="0"/>
              <a:t>Discuss how personalization options could improve user retention and satisfaction.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5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Failure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Content:</a:t>
            </a:r>
            <a:endParaRPr lang="en-US" dirty="0"/>
          </a:p>
          <a:p>
            <a:pPr lvl="1"/>
            <a:r>
              <a:rPr lang="en-US" dirty="0"/>
              <a:t>Explain how the application manages failures.</a:t>
            </a:r>
          </a:p>
          <a:p>
            <a:r>
              <a:rPr lang="en-US" b="1" dirty="0"/>
              <a:t>Elaboration:</a:t>
            </a:r>
            <a:endParaRPr lang="en-US" dirty="0"/>
          </a:p>
          <a:p>
            <a:pPr lvl="1"/>
            <a:r>
              <a:rPr lang="en-US" dirty="0"/>
              <a:t>Describe the types of errors users might encounter (e.g., network errors, incorrect city names).</a:t>
            </a:r>
          </a:p>
          <a:p>
            <a:pPr lvl="1"/>
            <a:r>
              <a:rPr lang="en-US" dirty="0"/>
              <a:t>Provide examples of error messages that guide users on what to do next (e.g., “Please check your internet connection.”).</a:t>
            </a:r>
          </a:p>
          <a:p>
            <a:pPr lvl="1"/>
            <a:r>
              <a:rPr lang="en-US" dirty="0"/>
              <a:t>Discuss how logging can help in future debugging efforts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34</TotalTime>
  <Words>647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“Weather Whiz Application”</vt:lpstr>
      <vt:lpstr>Introduction</vt:lpstr>
      <vt:lpstr>Objectives</vt:lpstr>
      <vt:lpstr>Technology Used</vt:lpstr>
      <vt:lpstr>Hardware and Software Requirements</vt:lpstr>
      <vt:lpstr>Design and Features</vt:lpstr>
      <vt:lpstr>Challenges</vt:lpstr>
      <vt:lpstr>Gaps</vt:lpstr>
      <vt:lpstr>Failure Scope</vt:lpstr>
      <vt:lpstr>Conclusion</vt:lpstr>
      <vt:lpstr>Future Prospects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“Weather Whiz Application”</dc:title>
  <dc:creator>Choice</dc:creator>
  <cp:lastModifiedBy>Choice</cp:lastModifiedBy>
  <cp:revision>4</cp:revision>
  <dcterms:created xsi:type="dcterms:W3CDTF">2024-11-05T17:14:45Z</dcterms:created>
  <dcterms:modified xsi:type="dcterms:W3CDTF">2024-11-05T17:49:32Z</dcterms:modified>
</cp:coreProperties>
</file>