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656339-BC74-4D65-8F91-6A145629806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2725" autoAdjust="0"/>
  </p:normalViewPr>
  <p:slideViewPr>
    <p:cSldViewPr>
      <p:cViewPr varScale="1">
        <p:scale>
          <a:sx n="69" d="100"/>
          <a:sy n="69" d="100"/>
        </p:scale>
        <p:origin x="-11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5098B-EACA-43F9-B233-64333E11BAB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244C7-E04E-443C-A721-8D4F8293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0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44C7-E04E-443C-A721-8D4F82938A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90775D-813C-4875-BCE3-C7F6779B2D5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C942494-D48D-46DD-8C5D-53DDB64103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Real-Time Weather Updates with Python &amp; </a:t>
            </a:r>
            <a:r>
              <a:rPr lang="en-US" dirty="0" err="1" smtClean="0"/>
              <a:t>Tkinter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Nishat Jafri</a:t>
            </a:r>
          </a:p>
          <a:p>
            <a:r>
              <a:rPr lang="en-US" dirty="0" smtClean="0"/>
              <a:t>24MCA20386</a:t>
            </a:r>
          </a:p>
          <a:p>
            <a:r>
              <a:rPr lang="en-US" dirty="0" smtClean="0"/>
              <a:t>24MCA-6A</a:t>
            </a:r>
          </a:p>
          <a:p>
            <a:r>
              <a:rPr lang="en-US" dirty="0" smtClean="0"/>
              <a:t>Python Programming(24CAH-606)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Whiz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3360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430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6777317" cy="3508977"/>
          </a:xfrm>
        </p:spPr>
        <p:txBody>
          <a:bodyPr>
            <a:noAutofit/>
          </a:bodyPr>
          <a:lstStyle/>
          <a:p>
            <a:r>
              <a:rPr lang="en-US" sz="1500" dirty="0" smtClean="0"/>
              <a:t>Weather Whiz is designed to provide quick, real-time weather updates, making it easy for users to get essential weather details like temperature, humidity, and wind speed. With a simple search bar and automatic location detection, Weather Whiz aims to be both functional and accessible for everyday use.</a:t>
            </a:r>
            <a:endParaRPr lang="en-US" sz="1500" b="1" dirty="0" smtClean="0"/>
          </a:p>
          <a:p>
            <a:r>
              <a:rPr lang="en-US" sz="1500" b="1" dirty="0" smtClean="0"/>
              <a:t>Convenient Weather Access</a:t>
            </a:r>
            <a:r>
              <a:rPr lang="en-US" sz="1500" dirty="0" smtClean="0"/>
              <a:t>:</a:t>
            </a:r>
          </a:p>
          <a:p>
            <a:pPr lvl="1"/>
            <a:r>
              <a:rPr lang="en-US" sz="1500" dirty="0" smtClean="0"/>
              <a:t>Users can search for the weather in any city globally or view weather details based on their current location.</a:t>
            </a:r>
          </a:p>
          <a:p>
            <a:pPr lvl="1"/>
            <a:r>
              <a:rPr lang="en-US" sz="1500" dirty="0" smtClean="0"/>
              <a:t>Real-time data allows for accurate, up-to-date information, which is crucial for planning and safety.</a:t>
            </a:r>
          </a:p>
          <a:p>
            <a:r>
              <a:rPr lang="en-US" sz="1500" b="1" dirty="0" smtClean="0"/>
              <a:t>User-Friendly Interface</a:t>
            </a:r>
            <a:r>
              <a:rPr lang="en-US" sz="1500" dirty="0" smtClean="0"/>
              <a:t>:</a:t>
            </a:r>
          </a:p>
          <a:p>
            <a:pPr lvl="1"/>
            <a:r>
              <a:rPr lang="en-US" sz="1500" dirty="0" smtClean="0"/>
              <a:t>Built using </a:t>
            </a:r>
            <a:r>
              <a:rPr lang="en-US" sz="1500" dirty="0" err="1" smtClean="0"/>
              <a:t>Tkinter</a:t>
            </a:r>
            <a:r>
              <a:rPr lang="en-US" sz="1500" dirty="0" smtClean="0"/>
              <a:t>, the app provides a clean, intuitive layout with well-organized sections for each weather detail.</a:t>
            </a:r>
          </a:p>
          <a:p>
            <a:pPr lvl="1"/>
            <a:r>
              <a:rPr lang="en-US" sz="1500" dirty="0" smtClean="0"/>
              <a:t>A clear and straightforward UI ensures the app is easy to navigate for users of all tech backgrounds.</a:t>
            </a:r>
          </a:p>
          <a:p>
            <a:r>
              <a:rPr lang="en-US" sz="1500" b="1" dirty="0" smtClean="0"/>
              <a:t>Practical Python Application</a:t>
            </a:r>
            <a:r>
              <a:rPr lang="en-US" sz="1500" dirty="0" smtClean="0"/>
              <a:t>:</a:t>
            </a:r>
          </a:p>
          <a:p>
            <a:pPr lvl="1"/>
            <a:r>
              <a:rPr lang="en-US" sz="1500" dirty="0" smtClean="0"/>
              <a:t>This project combines Python fundamentals with libraries like </a:t>
            </a:r>
            <a:r>
              <a:rPr lang="en-US" sz="1500" dirty="0" err="1" smtClean="0"/>
              <a:t>Tkinter</a:t>
            </a:r>
            <a:r>
              <a:rPr lang="en-US" sz="1500" dirty="0" smtClean="0"/>
              <a:t> and Requests.</a:t>
            </a:r>
          </a:p>
          <a:p>
            <a:pPr lvl="1"/>
            <a:r>
              <a:rPr lang="en-US" sz="1500" dirty="0" smtClean="0"/>
              <a:t>Using APIs like </a:t>
            </a:r>
            <a:r>
              <a:rPr lang="en-US" sz="1500" dirty="0" err="1" smtClean="0"/>
              <a:t>OpenWeatherMap</a:t>
            </a:r>
            <a:r>
              <a:rPr lang="en-US" sz="1500" dirty="0" smtClean="0"/>
              <a:t> allows us to interact with real-world data, making the app not only a coding exercise but a functional tool.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024744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3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Programming Language:</a:t>
            </a:r>
            <a:r>
              <a:rPr lang="en-US" dirty="0" smtClean="0"/>
              <a:t> </a:t>
            </a:r>
          </a:p>
          <a:p>
            <a:r>
              <a:rPr lang="en-US" dirty="0" smtClean="0"/>
              <a:t>Python - Ideal for quick development and </a:t>
            </a:r>
            <a:r>
              <a:rPr lang="en-US" dirty="0" err="1" smtClean="0"/>
              <a:t>Tkinter</a:t>
            </a:r>
            <a:r>
              <a:rPr lang="en-US" dirty="0" smtClean="0"/>
              <a:t>-based GUI.</a:t>
            </a:r>
          </a:p>
          <a:p>
            <a:pPr marL="109728" indent="0">
              <a:buNone/>
            </a:pPr>
            <a:r>
              <a:rPr lang="en-US" b="1" dirty="0" smtClean="0"/>
              <a:t>Libraries Used:</a:t>
            </a:r>
          </a:p>
          <a:p>
            <a:r>
              <a:rPr lang="en-US" b="1" dirty="0" err="1" smtClean="0"/>
              <a:t>Tkinter</a:t>
            </a:r>
            <a:r>
              <a:rPr lang="en-US" dirty="0" smtClean="0"/>
              <a:t> - Builds the application’s user interface.</a:t>
            </a:r>
          </a:p>
          <a:p>
            <a:r>
              <a:rPr lang="en-US" b="1" dirty="0" smtClean="0"/>
              <a:t>Requests</a:t>
            </a:r>
            <a:r>
              <a:rPr lang="en-US" dirty="0" smtClean="0"/>
              <a:t> - Fetches weather data from an online source (</a:t>
            </a:r>
            <a:r>
              <a:rPr lang="en-US" dirty="0" err="1" smtClean="0"/>
              <a:t>OpenWeatherMap</a:t>
            </a:r>
            <a:r>
              <a:rPr lang="en-US" dirty="0" smtClean="0"/>
              <a:t> API).</a:t>
            </a:r>
          </a:p>
          <a:p>
            <a:r>
              <a:rPr lang="en-US" b="1" dirty="0" err="1" smtClean="0"/>
              <a:t>Geocoder</a:t>
            </a:r>
            <a:r>
              <a:rPr lang="en-US" dirty="0" smtClean="0"/>
              <a:t> - Helps get the user’s location based on their IP.</a:t>
            </a:r>
          </a:p>
          <a:p>
            <a:pPr marL="109728" indent="0">
              <a:buNone/>
            </a:pPr>
            <a:r>
              <a:rPr lang="en-US" b="1" dirty="0" smtClean="0"/>
              <a:t>Weather API:</a:t>
            </a:r>
            <a:r>
              <a:rPr lang="en-US" dirty="0" smtClean="0"/>
              <a:t> </a:t>
            </a:r>
            <a:r>
              <a:rPr lang="en-US" dirty="0" err="1" smtClean="0"/>
              <a:t>OpenWeatherMap</a:t>
            </a:r>
            <a:r>
              <a:rPr lang="en-US" dirty="0" smtClean="0"/>
              <a:t> - Provides weather data like temperature, wind speed, humidity,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and Technologies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Intro Window (</a:t>
            </a:r>
            <a:r>
              <a:rPr lang="en-US" b="1" dirty="0" err="1" smtClean="0"/>
              <a:t>open_intro_window</a:t>
            </a:r>
            <a:r>
              <a:rPr lang="en-US" b="1" dirty="0" smtClean="0"/>
              <a:t>)</a:t>
            </a:r>
            <a:r>
              <a:rPr lang="en-US" dirty="0" smtClean="0"/>
              <a:t>: Shows the welcome screen with a start button to access the main weather app.</a:t>
            </a:r>
          </a:p>
          <a:p>
            <a:r>
              <a:rPr lang="en-US" b="1" dirty="0" smtClean="0"/>
              <a:t>Weather Fetch (</a:t>
            </a:r>
            <a:r>
              <a:rPr lang="en-US" b="1" dirty="0" err="1" smtClean="0"/>
              <a:t>get_weather</a:t>
            </a:r>
            <a:r>
              <a:rPr lang="en-US" b="1" dirty="0" smtClean="0"/>
              <a:t>)</a:t>
            </a:r>
            <a:r>
              <a:rPr lang="en-US" dirty="0" smtClean="0"/>
              <a:t>: Connects to </a:t>
            </a:r>
            <a:r>
              <a:rPr lang="en-US" dirty="0" err="1" smtClean="0"/>
              <a:t>OpenWeatherMap</a:t>
            </a:r>
            <a:r>
              <a:rPr lang="en-US" dirty="0" smtClean="0"/>
              <a:t> API to get weather details for the specified city.</a:t>
            </a:r>
          </a:p>
          <a:p>
            <a:r>
              <a:rPr lang="en-US" b="1" dirty="0" smtClean="0"/>
              <a:t>Current Location Weather (get current location weather)</a:t>
            </a:r>
            <a:r>
              <a:rPr lang="en-US" dirty="0" smtClean="0"/>
              <a:t>: Uses </a:t>
            </a:r>
            <a:r>
              <a:rPr lang="en-US" dirty="0" err="1" smtClean="0"/>
              <a:t>Geocoder</a:t>
            </a:r>
            <a:r>
              <a:rPr lang="en-US" dirty="0" smtClean="0"/>
              <a:t> to detect location by IP and get the local weather.</a:t>
            </a:r>
          </a:p>
          <a:p>
            <a:r>
              <a:rPr lang="en-US" b="1" dirty="0" smtClean="0"/>
              <a:t>Show Report Window (</a:t>
            </a:r>
            <a:r>
              <a:rPr lang="en-US" b="1" dirty="0" err="1" smtClean="0"/>
              <a:t>show_weather_report</a:t>
            </a:r>
            <a:r>
              <a:rPr lang="en-US" b="1" dirty="0" smtClean="0"/>
              <a:t>)</a:t>
            </a:r>
            <a:r>
              <a:rPr lang="en-US" dirty="0" smtClean="0"/>
              <a:t>: Displays a detailed weather report in a separate window.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0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Search Bar:</a:t>
            </a:r>
            <a:r>
              <a:rPr lang="en-US" dirty="0" smtClean="0"/>
              <a:t> Where users enter the city </a:t>
            </a:r>
            <a:r>
              <a:rPr lang="en-US" dirty="0" err="1" smtClean="0"/>
              <a:t>name.Centered</a:t>
            </a:r>
            <a:r>
              <a:rPr lang="en-US" dirty="0" smtClean="0"/>
              <a:t> at the top for easy access and visibility.</a:t>
            </a:r>
          </a:p>
          <a:p>
            <a:r>
              <a:rPr lang="en-US" b="1" dirty="0" smtClean="0"/>
              <a:t>Weather Details Display</a:t>
            </a:r>
            <a:r>
              <a:rPr lang="en-US" dirty="0" smtClean="0"/>
              <a:t>: Shows various weather info, like temperature, humidity, wind speed, and description, in a clear </a:t>
            </a:r>
            <a:r>
              <a:rPr lang="en-US" dirty="0" err="1" smtClean="0"/>
              <a:t>layout.Organized</a:t>
            </a:r>
            <a:r>
              <a:rPr lang="en-US" dirty="0" smtClean="0"/>
              <a:t> for readability and usability.</a:t>
            </a:r>
          </a:p>
          <a:p>
            <a:r>
              <a:rPr lang="en-US" b="1" dirty="0" smtClean="0"/>
              <a:t>Icons and </a:t>
            </a:r>
            <a:r>
              <a:rPr lang="en-US" b="1" dirty="0" err="1" smtClean="0"/>
              <a:t>Images</a:t>
            </a:r>
            <a:r>
              <a:rPr lang="en-US" dirty="0" err="1" smtClean="0"/>
              <a:t>:Custom</a:t>
            </a:r>
            <a:r>
              <a:rPr lang="en-US" dirty="0" smtClean="0"/>
              <a:t> images enhance the app’s look and guide users visually.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(UI)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API Request for Weather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=</a:t>
            </a:r>
            <a:r>
              <a:rPr lang="en-US" dirty="0" err="1" smtClean="0"/>
              <a:t>f"http</a:t>
            </a:r>
            <a:r>
              <a:rPr lang="en-US" dirty="0" smtClean="0"/>
              <a:t>://api.openweathermap.org/data/2.5/</a:t>
            </a:r>
            <a:r>
              <a:rPr lang="en-US" dirty="0" err="1" smtClean="0"/>
              <a:t>weather?q</a:t>
            </a:r>
            <a:r>
              <a:rPr lang="en-US" dirty="0" smtClean="0"/>
              <a:t>={city}&amp;</a:t>
            </a:r>
            <a:r>
              <a:rPr lang="en-US" dirty="0" err="1" smtClean="0"/>
              <a:t>appid</a:t>
            </a:r>
            <a:r>
              <a:rPr lang="en-US" dirty="0" smtClean="0"/>
              <a:t>={</a:t>
            </a:r>
            <a:r>
              <a:rPr lang="en-US" dirty="0" err="1" smtClean="0"/>
              <a:t>api_key</a:t>
            </a:r>
            <a:r>
              <a:rPr lang="en-US" dirty="0" smtClean="0"/>
              <a:t>}&amp;units=metric"</a:t>
            </a:r>
          </a:p>
          <a:p>
            <a:r>
              <a:rPr lang="en-US" dirty="0" smtClean="0"/>
              <a:t>This line sends a request to the </a:t>
            </a:r>
            <a:r>
              <a:rPr lang="en-US" dirty="0" err="1" smtClean="0"/>
              <a:t>OpenWeatherMap</a:t>
            </a:r>
            <a:r>
              <a:rPr lang="en-US" dirty="0" smtClean="0"/>
              <a:t> API for a city’s weather data.</a:t>
            </a:r>
          </a:p>
          <a:p>
            <a:r>
              <a:rPr lang="en-US" b="1" dirty="0" smtClean="0"/>
              <a:t>Error Handling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response.status_code</a:t>
            </a:r>
            <a:r>
              <a:rPr lang="en-US" dirty="0" smtClean="0"/>
              <a:t> == 200:</a:t>
            </a:r>
          </a:p>
          <a:p>
            <a:r>
              <a:rPr lang="en-US" dirty="0" smtClean="0"/>
              <a:t># Shows weather data else: </a:t>
            </a:r>
            <a:r>
              <a:rPr lang="en-US" dirty="0" err="1" smtClean="0"/>
              <a:t>messagebox.showerror</a:t>
            </a:r>
            <a:r>
              <a:rPr lang="en-US" dirty="0" smtClean="0"/>
              <a:t>("Error", "City not found.") </a:t>
            </a:r>
          </a:p>
          <a:p>
            <a:r>
              <a:rPr lang="en-US" dirty="0" smtClean="0"/>
              <a:t>This code ensures that users get an error message if the city name is invalid.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Code 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6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Handling Image </a:t>
            </a:r>
            <a:r>
              <a:rPr lang="en-US" b="1" dirty="0" err="1" smtClean="0"/>
              <a:t>Loading</a:t>
            </a:r>
            <a:r>
              <a:rPr lang="en-US" dirty="0" err="1" smtClean="0"/>
              <a:t>:Used</a:t>
            </a:r>
            <a:r>
              <a:rPr lang="en-US" dirty="0" smtClean="0"/>
              <a:t> </a:t>
            </a:r>
            <a:r>
              <a:rPr lang="en-US" dirty="0" err="1" smtClean="0"/>
              <a:t>PhotoImage</a:t>
            </a:r>
            <a:r>
              <a:rPr lang="en-US" dirty="0" smtClean="0"/>
              <a:t> for loading images to give the app a polished look.</a:t>
            </a:r>
          </a:p>
          <a:p>
            <a:r>
              <a:rPr lang="en-US" dirty="0" smtClean="0"/>
              <a:t>Each image is loaded with error handling, ensuring the app doesn't crash if an image file is missing.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(Why It’s Important: Improves the user experience by managing missing resources and preventing app errors.)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Images Safely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6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API Key Security</a:t>
            </a:r>
            <a:r>
              <a:rPr lang="en-US" dirty="0" smtClean="0"/>
              <a:t>: Store the API key in a secure environment (e.g., environment variables) instead of hardcoding it.</a:t>
            </a:r>
          </a:p>
          <a:p>
            <a:r>
              <a:rPr lang="en-US" b="1" dirty="0" smtClean="0"/>
              <a:t>Responsive UI</a:t>
            </a:r>
            <a:r>
              <a:rPr lang="en-US" dirty="0" smtClean="0"/>
              <a:t>: Use layout managers (pack, grid) to adapt the app to different screen sizes.</a:t>
            </a:r>
          </a:p>
          <a:p>
            <a:r>
              <a:rPr lang="en-US" b="1" dirty="0" smtClean="0"/>
              <a:t>Connectivity Check</a:t>
            </a:r>
            <a:r>
              <a:rPr lang="en-US" dirty="0" smtClean="0"/>
              <a:t>: Ensure the user has an internet connection before making requests.</a:t>
            </a:r>
          </a:p>
          <a:p>
            <a:r>
              <a:rPr lang="en-US" b="1" dirty="0" smtClean="0"/>
              <a:t>Temperature Unit Toggle</a:t>
            </a:r>
            <a:r>
              <a:rPr lang="en-US" dirty="0" smtClean="0"/>
              <a:t>: Allow users to switch between Celsius and Fahrenheit.</a:t>
            </a:r>
          </a:p>
          <a:p>
            <a:r>
              <a:rPr lang="en-US" b="1" dirty="0" smtClean="0"/>
              <a:t>Location Detection Fallback</a:t>
            </a:r>
            <a:r>
              <a:rPr lang="en-US" dirty="0" smtClean="0"/>
              <a:t>: If location detection fails, prompt users to enter a city name.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5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Summary:</a:t>
            </a:r>
            <a:endParaRPr lang="en-US" dirty="0" smtClean="0"/>
          </a:p>
          <a:p>
            <a:r>
              <a:rPr lang="en-US" dirty="0" smtClean="0"/>
              <a:t>"Weather Whiz" provides real-time weather updates for any city and includes location-based features.</a:t>
            </a:r>
          </a:p>
          <a:p>
            <a:r>
              <a:rPr lang="en-US" dirty="0" smtClean="0"/>
              <a:t>Uses Python, </a:t>
            </a:r>
            <a:r>
              <a:rPr lang="en-US" dirty="0" err="1" smtClean="0"/>
              <a:t>Tkinter</a:t>
            </a:r>
            <a:r>
              <a:rPr lang="en-US" dirty="0" smtClean="0"/>
              <a:t>, and API integration to deliver a practical and user-friendly experience.</a:t>
            </a:r>
          </a:p>
          <a:p>
            <a:r>
              <a:rPr lang="en-US" dirty="0" smtClean="0"/>
              <a:t>Demonstrates Python’s versatility for real-world applications.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4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675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Weather Whiz Application</vt:lpstr>
      <vt:lpstr>Introduction</vt:lpstr>
      <vt:lpstr>Tools and Technologies Used</vt:lpstr>
      <vt:lpstr>Core Functions</vt:lpstr>
      <vt:lpstr>User Interface (UI)</vt:lpstr>
      <vt:lpstr>Key Code Snippets</vt:lpstr>
      <vt:lpstr>Adding Images Safely</vt:lpstr>
      <vt:lpstr>Future Improvements</vt:lpstr>
      <vt:lpstr>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Whiz Application</dc:title>
  <dc:creator>Choice</dc:creator>
  <cp:lastModifiedBy>Choice</cp:lastModifiedBy>
  <cp:revision>4</cp:revision>
  <dcterms:created xsi:type="dcterms:W3CDTF">2024-11-06T13:28:43Z</dcterms:created>
  <dcterms:modified xsi:type="dcterms:W3CDTF">2024-11-06T14:01:10Z</dcterms:modified>
</cp:coreProperties>
</file>