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3" r:id="rId11"/>
    <p:sldId id="266" r:id="rId12"/>
    <p:sldId id="267" r:id="rId13"/>
    <p:sldId id="268" r:id="rId14"/>
    <p:sldId id="271" r:id="rId15"/>
    <p:sldId id="272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F3E8-7803-43D8-8449-05F11426BD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F3A219A-34AA-4722-931C-A895975E6AE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F3E8-7803-43D8-8449-05F11426BD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219A-34AA-4722-931C-A895975E6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F3E8-7803-43D8-8449-05F11426BD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219A-34AA-4722-931C-A895975E6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F3E8-7803-43D8-8449-05F11426BD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219A-34AA-4722-931C-A895975E6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F3E8-7803-43D8-8449-05F11426BD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219A-34AA-4722-931C-A895975E6AE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F3E8-7803-43D8-8449-05F11426BD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219A-34AA-4722-931C-A895975E6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F3E8-7803-43D8-8449-05F11426BD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219A-34AA-4722-931C-A895975E6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F3E8-7803-43D8-8449-05F11426BD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219A-34AA-4722-931C-A895975E6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F3E8-7803-43D8-8449-05F11426BD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219A-34AA-4722-931C-A895975E6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F3E8-7803-43D8-8449-05F11426BD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219A-34AA-4722-931C-A895975E6A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F3E8-7803-43D8-8449-05F11426BD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219A-34AA-4722-931C-A895975E6A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3D1F3E8-7803-43D8-8449-05F11426BD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F3A219A-34AA-4722-931C-A895975E6AE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648968"/>
          </a:xfrm>
        </p:spPr>
        <p:txBody>
          <a:bodyPr>
            <a:normAutofit/>
          </a:bodyPr>
          <a:lstStyle/>
          <a:p>
            <a:pPr algn="l"/>
            <a:r>
              <a:rPr lang="en-US" sz="2400" b="1" u="sng" dirty="0">
                <a:solidFill>
                  <a:schemeClr val="tx1"/>
                </a:solidFill>
              </a:rPr>
              <a:t>Case Study of </a:t>
            </a:r>
            <a:r>
              <a:rPr lang="en-US" sz="2400" b="1" u="sng" dirty="0" smtClean="0">
                <a:solidFill>
                  <a:schemeClr val="tx1"/>
                </a:solidFill>
              </a:rPr>
              <a:t>a </a:t>
            </a:r>
            <a:r>
              <a:rPr lang="en-US" sz="2400" b="1" u="sng" dirty="0">
                <a:solidFill>
                  <a:schemeClr val="tx1"/>
                </a:solidFill>
              </a:rPr>
              <a:t>Perfume </a:t>
            </a:r>
            <a:r>
              <a:rPr lang="en-US" sz="2400" b="1" u="sng" dirty="0" smtClean="0">
                <a:solidFill>
                  <a:schemeClr val="tx1"/>
                </a:solidFill>
              </a:rPr>
              <a:t>Store</a:t>
            </a:r>
          </a:p>
          <a:p>
            <a:pPr algn="l"/>
            <a:endParaRPr lang="en-US" sz="2400" b="1" dirty="0" smtClean="0">
              <a:solidFill>
                <a:schemeClr val="tx1"/>
              </a:solidFill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Presented by:</a:t>
            </a:r>
            <a:r>
              <a:rPr lang="en-US" sz="1800" dirty="0">
                <a:solidFill>
                  <a:schemeClr val="tx1"/>
                </a:solidFill>
              </a:rPr>
              <a:t> Nishat </a:t>
            </a:r>
            <a:r>
              <a:rPr lang="en-US" sz="1800" dirty="0" smtClean="0">
                <a:solidFill>
                  <a:schemeClr val="tx1"/>
                </a:solidFill>
              </a:rPr>
              <a:t>Jafri(24MCA20386)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		&amp; Aisha </a:t>
            </a:r>
            <a:r>
              <a:rPr lang="en-US" sz="1800" dirty="0" err="1" smtClean="0">
                <a:solidFill>
                  <a:schemeClr val="tx1"/>
                </a:solidFill>
              </a:rPr>
              <a:t>Zafri</a:t>
            </a:r>
            <a:r>
              <a:rPr lang="en-US" sz="1800" dirty="0" smtClean="0">
                <a:solidFill>
                  <a:schemeClr val="tx1"/>
                </a:solidFill>
              </a:rPr>
              <a:t>(24MCA20385)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1524000"/>
            <a:ext cx="7772400" cy="1295400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/>
              <a:t>Development of a Responsive </a:t>
            </a:r>
            <a:r>
              <a:rPr lang="en-US" sz="2800" b="1" u="sng" dirty="0" smtClean="0"/>
              <a:t/>
            </a:r>
            <a:br>
              <a:rPr lang="en-US" sz="2800" b="1" u="sng" dirty="0" smtClean="0"/>
            </a:br>
            <a:r>
              <a:rPr lang="en-US" sz="2800" b="1" u="sng" dirty="0" smtClean="0"/>
              <a:t>E-commerce </a:t>
            </a:r>
            <a:r>
              <a:rPr lang="en-US" sz="2800" b="1" u="sng" dirty="0"/>
              <a:t>Web Page</a:t>
            </a:r>
          </a:p>
        </p:txBody>
      </p:sp>
    </p:spTree>
    <p:extLst>
      <p:ext uri="{BB962C8B-B14F-4D97-AF65-F5344CB8AC3E}">
        <p14:creationId xmlns:p14="http://schemas.microsoft.com/office/powerpoint/2010/main" val="21217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3. Expanded Features</a:t>
            </a:r>
          </a:p>
          <a:p>
            <a:r>
              <a:rPr lang="en-US" dirty="0" smtClean="0"/>
              <a:t>Introduce wish lists, product reviews, and personalized recommendations to enhance user engagement.</a:t>
            </a:r>
          </a:p>
          <a:p>
            <a:pPr marL="0" indent="0">
              <a:buNone/>
            </a:pPr>
            <a:r>
              <a:rPr lang="en-US" b="1" dirty="0" smtClean="0"/>
              <a:t>4. Performance Enhancements</a:t>
            </a:r>
          </a:p>
          <a:p>
            <a:r>
              <a:rPr lang="en-US" dirty="0" smtClean="0"/>
              <a:t>Conduct regular audits and optimizations to improve loading times and overall performance.</a:t>
            </a:r>
          </a:p>
          <a:p>
            <a:pPr marL="0" indent="0">
              <a:buNone/>
            </a:pPr>
            <a:r>
              <a:rPr lang="en-US" b="1" dirty="0" smtClean="0"/>
              <a:t>5. AI Integration</a:t>
            </a:r>
          </a:p>
          <a:p>
            <a:r>
              <a:rPr lang="en-US" dirty="0" smtClean="0"/>
              <a:t>Explore AI-driven chat support and personalized shopping experiences to enhance customer service.</a:t>
            </a:r>
          </a:p>
        </p:txBody>
      </p:sp>
    </p:spTree>
    <p:extLst>
      <p:ext uri="{BB962C8B-B14F-4D97-AF65-F5344CB8AC3E}">
        <p14:creationId xmlns:p14="http://schemas.microsoft.com/office/powerpoint/2010/main" val="88729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Screenshots</a:t>
            </a:r>
          </a:p>
          <a:p>
            <a:r>
              <a:rPr lang="en-US" dirty="0" smtClean="0"/>
              <a:t>Home Page: Showcases featured products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C:\Users\Choice\OneDrive\Desktop\myhtml\s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6847732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34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Product </a:t>
            </a:r>
            <a:r>
              <a:rPr lang="en-US" dirty="0" smtClean="0"/>
              <a:t>Slider: User-friendly browsing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90800"/>
            <a:ext cx="76962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0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Shopping Cart: Overview of selected items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73549"/>
            <a:ext cx="806855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6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Form: Simplified user access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438400"/>
            <a:ext cx="8128000" cy="383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65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View: Responsive design in action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86000"/>
            <a:ext cx="3200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7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Key Insights</a:t>
            </a:r>
          </a:p>
          <a:p>
            <a:r>
              <a:rPr lang="en-US" dirty="0" smtClean="0"/>
              <a:t>A well-designed online presence is crucial for modern retailers.</a:t>
            </a:r>
          </a:p>
          <a:p>
            <a:r>
              <a:rPr lang="en-US" dirty="0" smtClean="0"/>
              <a:t>Prioritizing user experience, aesthetics, and technology fosters customer engagement.</a:t>
            </a:r>
          </a:p>
          <a:p>
            <a:r>
              <a:rPr lang="en-US" b="1" dirty="0" smtClean="0"/>
              <a:t>Importance for Future Projects</a:t>
            </a:r>
          </a:p>
          <a:p>
            <a:r>
              <a:rPr lang="en-US" dirty="0" smtClean="0"/>
              <a:t>Emphasizes the need for thorough testing, effective integrations, and ongoing performance optimizations.</a:t>
            </a:r>
          </a:p>
          <a:p>
            <a:r>
              <a:rPr lang="en-US" dirty="0" smtClean="0"/>
              <a:t>Highlights the value of adapting to user needs and market trends for sustained success.</a:t>
            </a:r>
          </a:p>
          <a:p>
            <a:r>
              <a:rPr lang="en-US" b="1" dirty="0" smtClean="0"/>
              <a:t>Final Thoughts</a:t>
            </a:r>
          </a:p>
          <a:p>
            <a:r>
              <a:rPr lang="en-US" dirty="0" smtClean="0"/>
              <a:t>A compelling online platform enhances brand loyalty and competitiveness in the e-commerce landscape.</a:t>
            </a:r>
          </a:p>
        </p:txBody>
      </p:sp>
    </p:spTree>
    <p:extLst>
      <p:ext uri="{BB962C8B-B14F-4D97-AF65-F5344CB8AC3E}">
        <p14:creationId xmlns:p14="http://schemas.microsoft.com/office/powerpoint/2010/main" val="199805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all , 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648200"/>
            <a:ext cx="7696200" cy="523783"/>
          </a:xfrm>
        </p:spPr>
        <p:txBody>
          <a:bodyPr/>
          <a:lstStyle/>
          <a:p>
            <a:pPr algn="l"/>
            <a:r>
              <a:rPr lang="en-US" dirty="0"/>
              <a:t>	</a:t>
            </a:r>
            <a:r>
              <a:rPr lang="en-US" dirty="0" smtClean="0"/>
              <a:t>.........................................................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000" y="1524000"/>
            <a:ext cx="8763000" cy="4648200"/>
          </a:xfrm>
        </p:spPr>
        <p:txBody>
          <a:bodyPr>
            <a:normAutofit fontScale="85000" lnSpcReduction="20000"/>
          </a:bodyPr>
          <a:lstStyle/>
          <a:p>
            <a:pPr marL="114300" indent="0" algn="l">
              <a:buNone/>
            </a:pPr>
            <a:r>
              <a:rPr lang="en-US" b="1" dirty="0" smtClean="0">
                <a:solidFill>
                  <a:schemeClr val="tx1"/>
                </a:solidFill>
              </a:rPr>
              <a:t>1.Importance </a:t>
            </a:r>
            <a:r>
              <a:rPr lang="en-US" b="1" dirty="0">
                <a:solidFill>
                  <a:schemeClr val="tx1"/>
                </a:solidFill>
              </a:rPr>
              <a:t>of Online Presence</a:t>
            </a:r>
          </a:p>
          <a:p>
            <a:pPr marL="114300" indent="0" algn="l">
              <a:buNone/>
            </a:pPr>
            <a:r>
              <a:rPr lang="en-US" b="1" dirty="0" smtClean="0">
                <a:solidFill>
                  <a:schemeClr val="tx1"/>
                </a:solidFill>
              </a:rPr>
              <a:t>Changing </a:t>
            </a:r>
            <a:r>
              <a:rPr lang="en-US" b="1" dirty="0">
                <a:solidFill>
                  <a:schemeClr val="tx1"/>
                </a:solidFill>
              </a:rPr>
              <a:t>Consumer </a:t>
            </a:r>
            <a:r>
              <a:rPr lang="en-US" b="1" dirty="0" smtClean="0">
                <a:solidFill>
                  <a:schemeClr val="tx1"/>
                </a:solidFill>
              </a:rPr>
              <a:t>Behavior</a:t>
            </a:r>
            <a:r>
              <a:rPr lang="en-US" dirty="0" smtClean="0">
                <a:solidFill>
                  <a:schemeClr val="tx1"/>
                </a:solidFill>
              </a:rPr>
              <a:t>:-Growing  preference for online shopping.</a:t>
            </a:r>
          </a:p>
          <a:p>
            <a:pPr marL="114300" indent="0" algn="l">
              <a:buNone/>
            </a:pPr>
            <a:r>
              <a:rPr lang="en-US" b="1" dirty="0" smtClean="0">
                <a:solidFill>
                  <a:schemeClr val="tx1"/>
                </a:solidFill>
              </a:rPr>
              <a:t>Competitive Landscape</a:t>
            </a:r>
            <a:r>
              <a:rPr lang="en-US" dirty="0" smtClean="0">
                <a:solidFill>
                  <a:schemeClr val="tx1"/>
                </a:solidFill>
              </a:rPr>
              <a:t>:-A </a:t>
            </a:r>
            <a:r>
              <a:rPr lang="en-US" dirty="0">
                <a:solidFill>
                  <a:schemeClr val="tx1"/>
                </a:solidFill>
              </a:rPr>
              <a:t>strong online presence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</a:rPr>
              <a:t>essential for attracting customers.</a:t>
            </a:r>
          </a:p>
          <a:p>
            <a:pPr marL="114300" indent="0" algn="l">
              <a:buNone/>
            </a:pPr>
            <a:r>
              <a:rPr lang="en-US" b="1" dirty="0" smtClean="0">
                <a:solidFill>
                  <a:schemeClr val="tx1"/>
                </a:solidFill>
              </a:rPr>
              <a:t>2.Project </a:t>
            </a:r>
            <a:r>
              <a:rPr lang="en-US" b="1" dirty="0">
                <a:solidFill>
                  <a:schemeClr val="tx1"/>
                </a:solidFill>
              </a:rPr>
              <a:t>Overview</a:t>
            </a:r>
          </a:p>
          <a:p>
            <a:pPr marL="114300" indent="0" algn="l">
              <a:buNone/>
            </a:pPr>
            <a:r>
              <a:rPr lang="en-US" b="1" dirty="0" smtClean="0">
                <a:solidFill>
                  <a:schemeClr val="tx1"/>
                </a:solidFill>
              </a:rPr>
              <a:t>Objective:-</a:t>
            </a:r>
            <a:r>
              <a:rPr lang="en-US" dirty="0" smtClean="0">
                <a:solidFill>
                  <a:schemeClr val="tx1"/>
                </a:solidFill>
              </a:rPr>
              <a:t>Develop </a:t>
            </a:r>
            <a:r>
              <a:rPr lang="en-US" dirty="0">
                <a:solidFill>
                  <a:schemeClr val="tx1"/>
                </a:solidFill>
              </a:rPr>
              <a:t>a user-friendly web page for a </a:t>
            </a:r>
            <a:r>
              <a:rPr lang="en-US" dirty="0" smtClean="0">
                <a:solidFill>
                  <a:schemeClr val="tx1"/>
                </a:solidFill>
              </a:rPr>
              <a:t>perfume store.</a:t>
            </a:r>
          </a:p>
          <a:p>
            <a:pPr marL="114300" indent="0" algn="l">
              <a:buNone/>
            </a:pPr>
            <a:r>
              <a:rPr lang="en-US" b="1" dirty="0" smtClean="0">
                <a:solidFill>
                  <a:schemeClr val="tx1"/>
                </a:solidFill>
              </a:rPr>
              <a:t>3.Focus </a:t>
            </a:r>
            <a:r>
              <a:rPr lang="en-US" b="1" dirty="0">
                <a:solidFill>
                  <a:schemeClr val="tx1"/>
                </a:solidFill>
              </a:rPr>
              <a:t>Areas:</a:t>
            </a:r>
          </a:p>
          <a:p>
            <a:pPr marL="114300" indent="0" algn="l">
              <a:buNone/>
            </a:pPr>
            <a:r>
              <a:rPr lang="en-US" b="1" dirty="0" smtClean="0">
                <a:solidFill>
                  <a:schemeClr val="tx1"/>
                </a:solidFill>
              </a:rPr>
              <a:t>Aesthetics: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Use vibrant colors and high-quality images.</a:t>
            </a:r>
          </a:p>
          <a:p>
            <a:pPr marL="114300" indent="0" algn="l">
              <a:buNone/>
            </a:pPr>
            <a:r>
              <a:rPr lang="en-US" b="1" dirty="0" smtClean="0">
                <a:solidFill>
                  <a:schemeClr val="tx1"/>
                </a:solidFill>
              </a:rPr>
              <a:t>Functionality:</a:t>
            </a:r>
            <a:r>
              <a:rPr lang="en-US" dirty="0" smtClean="0">
                <a:solidFill>
                  <a:schemeClr val="tx1"/>
                </a:solidFill>
              </a:rPr>
              <a:t>-Ensure </a:t>
            </a:r>
            <a:r>
              <a:rPr lang="en-US" dirty="0">
                <a:solidFill>
                  <a:schemeClr val="tx1"/>
                </a:solidFill>
              </a:rPr>
              <a:t>seamless navigation </a:t>
            </a:r>
            <a:r>
              <a:rPr lang="en-US" dirty="0" smtClean="0">
                <a:solidFill>
                  <a:schemeClr val="tx1"/>
                </a:solidFill>
              </a:rPr>
              <a:t>and efficient </a:t>
            </a:r>
            <a:r>
              <a:rPr lang="en-US" dirty="0">
                <a:solidFill>
                  <a:schemeClr val="tx1"/>
                </a:solidFill>
              </a:rPr>
              <a:t>shopping.</a:t>
            </a:r>
          </a:p>
          <a:p>
            <a:pPr marL="114300" indent="0" algn="l">
              <a:buNone/>
            </a:pPr>
            <a:r>
              <a:rPr lang="en-US" b="1" dirty="0" smtClean="0">
                <a:solidFill>
                  <a:schemeClr val="tx1"/>
                </a:solidFill>
              </a:rPr>
              <a:t>Responsiveness:</a:t>
            </a:r>
            <a:r>
              <a:rPr lang="en-US" dirty="0" smtClean="0">
                <a:solidFill>
                  <a:schemeClr val="tx1"/>
                </a:solidFill>
              </a:rPr>
              <a:t>-Adapt </a:t>
            </a:r>
            <a:r>
              <a:rPr lang="en-US" dirty="0">
                <a:solidFill>
                  <a:schemeClr val="tx1"/>
                </a:solidFill>
              </a:rPr>
              <a:t>design for desktops, tablets,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chemeClr val="tx1"/>
                </a:solidFill>
              </a:rPr>
              <a:t>smartphones.</a:t>
            </a:r>
          </a:p>
          <a:p>
            <a:pPr marL="114300" indent="0" algn="l">
              <a:buNone/>
            </a:pPr>
            <a:r>
              <a:rPr lang="en-US" b="1" dirty="0" smtClean="0">
                <a:solidFill>
                  <a:schemeClr val="tx1"/>
                </a:solidFill>
              </a:rPr>
              <a:t>4.Goals</a:t>
            </a:r>
            <a:r>
              <a:rPr lang="en-US" b="1" dirty="0">
                <a:solidFill>
                  <a:schemeClr val="tx1"/>
                </a:solidFill>
              </a:rPr>
              <a:t>:</a:t>
            </a:r>
          </a:p>
          <a:p>
            <a:pPr marL="114300" indent="0" algn="l">
              <a:buNone/>
            </a:pPr>
            <a:r>
              <a:rPr lang="en-US" b="1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Enhance </a:t>
            </a:r>
            <a:r>
              <a:rPr lang="en-US" dirty="0">
                <a:solidFill>
                  <a:schemeClr val="tx1"/>
                </a:solidFill>
              </a:rPr>
              <a:t>user experience and reflect brand identity.</a:t>
            </a:r>
          </a:p>
          <a:p>
            <a:pPr marL="114300" indent="0" algn="l">
              <a:buNone/>
            </a:pPr>
            <a:r>
              <a:rPr lang="en-US" b="1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Leverage </a:t>
            </a:r>
            <a:r>
              <a:rPr lang="en-US" dirty="0">
                <a:solidFill>
                  <a:schemeClr val="tx1"/>
                </a:solidFill>
              </a:rPr>
              <a:t>modern web technologies for optimal </a:t>
            </a:r>
            <a:r>
              <a:rPr lang="en-US" dirty="0" smtClean="0">
                <a:solidFill>
                  <a:schemeClr val="tx1"/>
                </a:solidFill>
              </a:rPr>
              <a:t> performance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Features of the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 User-Friendly Interface</a:t>
            </a:r>
          </a:p>
          <a:p>
            <a:pPr marL="0" indent="0">
              <a:buNone/>
            </a:pPr>
            <a:r>
              <a:rPr lang="en-US" dirty="0" smtClean="0"/>
              <a:t>Intuitive navigation with clear categories like "New Arrivals" and "Best Sellers."</a:t>
            </a:r>
          </a:p>
          <a:p>
            <a:pPr marL="0" indent="0">
              <a:buNone/>
            </a:pPr>
            <a:r>
              <a:rPr lang="en-US" b="1" dirty="0" smtClean="0"/>
              <a:t>2. Responsive Design</a:t>
            </a:r>
          </a:p>
          <a:p>
            <a:pPr marL="0" indent="0">
              <a:buNone/>
            </a:pPr>
            <a:r>
              <a:rPr lang="en-US" dirty="0" smtClean="0"/>
              <a:t>Adapts seamlessly to different devices (desktop, tablet, mobile) for consistent user experience.</a:t>
            </a:r>
          </a:p>
          <a:p>
            <a:pPr marL="0" indent="0">
              <a:buNone/>
            </a:pPr>
            <a:r>
              <a:rPr lang="en-US" b="1" dirty="0" smtClean="0"/>
              <a:t>3. Search Functionality</a:t>
            </a:r>
          </a:p>
          <a:p>
            <a:pPr marL="0" indent="0">
              <a:buNone/>
            </a:pPr>
            <a:r>
              <a:rPr lang="en-US" dirty="0" smtClean="0"/>
              <a:t>Prominently placed search bar with autocomplete suggestions for quick product access.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2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 Product Showcase</a:t>
            </a:r>
          </a:p>
          <a:p>
            <a:r>
              <a:rPr lang="en-US" dirty="0" smtClean="0"/>
              <a:t>High-resolution images and detailed descriptions to enhance product appeal.</a:t>
            </a:r>
          </a:p>
          <a:p>
            <a:pPr marL="0" indent="0">
              <a:buNone/>
            </a:pPr>
            <a:r>
              <a:rPr lang="en-US" b="1" dirty="0" smtClean="0"/>
              <a:t>2. Shopping Cart Integration</a:t>
            </a:r>
          </a:p>
          <a:p>
            <a:r>
              <a:rPr lang="en-US" dirty="0" smtClean="0"/>
              <a:t>Easy-to-use cart for adding, modifying, and removing items, with transparent pricing.</a:t>
            </a:r>
          </a:p>
          <a:p>
            <a:pPr marL="0" indent="0">
              <a:buNone/>
            </a:pPr>
            <a:r>
              <a:rPr lang="en-US" b="1" dirty="0" smtClean="0"/>
              <a:t>3. Customer Account Creation</a:t>
            </a:r>
          </a:p>
          <a:p>
            <a:r>
              <a:rPr lang="en-US" dirty="0" smtClean="0"/>
              <a:t>Allows users to track orders, view purchase history, and save preferences for a personalized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Technological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 HTML/CSS</a:t>
            </a:r>
          </a:p>
          <a:p>
            <a:r>
              <a:rPr lang="en-US" b="1" dirty="0" smtClean="0"/>
              <a:t>HTML:</a:t>
            </a:r>
            <a:r>
              <a:rPr lang="en-US" dirty="0" smtClean="0"/>
              <a:t> Structure and organize content.</a:t>
            </a:r>
          </a:p>
          <a:p>
            <a:r>
              <a:rPr lang="en-US" b="1" dirty="0" smtClean="0"/>
              <a:t>CSS:</a:t>
            </a:r>
            <a:r>
              <a:rPr lang="en-US" dirty="0" smtClean="0"/>
              <a:t> Enhance visual design with colors, fonts, and layouts.</a:t>
            </a:r>
          </a:p>
          <a:p>
            <a:pPr marL="0" indent="0">
              <a:buNone/>
            </a:pPr>
            <a:r>
              <a:rPr lang="en-US" b="1" dirty="0" smtClean="0"/>
              <a:t>2. JavaScript</a:t>
            </a:r>
          </a:p>
          <a:p>
            <a:r>
              <a:rPr lang="en-US" dirty="0" smtClean="0"/>
              <a:t>Adds interactivity, such as dynamic shopping cart updates and form validations.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6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Technological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3. Responsive Frameworks</a:t>
            </a:r>
          </a:p>
          <a:p>
            <a:r>
              <a:rPr lang="en-US" dirty="0" smtClean="0"/>
              <a:t>Utilizes frameworks like Bootstrap for flexible, adaptive layouts across devices.</a:t>
            </a:r>
          </a:p>
          <a:p>
            <a:pPr marL="0" indent="0">
              <a:buNone/>
            </a:pPr>
            <a:r>
              <a:rPr lang="en-US" b="1" dirty="0" smtClean="0"/>
              <a:t>4. Image Optimization</a:t>
            </a:r>
          </a:p>
          <a:p>
            <a:r>
              <a:rPr lang="en-US" dirty="0" smtClean="0"/>
              <a:t>Compresses images to improve loading speed without sacrificing quality.</a:t>
            </a:r>
          </a:p>
          <a:p>
            <a:pPr marL="0" indent="0">
              <a:buNone/>
            </a:pPr>
            <a:r>
              <a:rPr lang="en-US" b="1" dirty="0" smtClean="0"/>
              <a:t>5. Accessibility Features</a:t>
            </a:r>
          </a:p>
          <a:p>
            <a:r>
              <a:rPr lang="en-US" dirty="0" smtClean="0"/>
              <a:t>Includes alt text for images and semantic HTML for better navigation by assistive technologies.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 Browser Compatibility</a:t>
            </a:r>
          </a:p>
          <a:p>
            <a:r>
              <a:rPr lang="en-US" dirty="0" smtClean="0"/>
              <a:t>Variability in how browsers interpret HTML/CSS, requiring extensive testing.</a:t>
            </a:r>
          </a:p>
          <a:p>
            <a:pPr marL="0" indent="0">
              <a:buNone/>
            </a:pPr>
            <a:r>
              <a:rPr lang="en-US" b="1" dirty="0" smtClean="0"/>
              <a:t>2. Performance Issues</a:t>
            </a:r>
          </a:p>
          <a:p>
            <a:r>
              <a:rPr lang="en-US" dirty="0" smtClean="0"/>
              <a:t>Initial slow loading times due to </a:t>
            </a:r>
            <a:r>
              <a:rPr lang="en-US" dirty="0" err="1" smtClean="0"/>
              <a:t>unoptimized</a:t>
            </a:r>
            <a:r>
              <a:rPr lang="en-US" dirty="0" smtClean="0"/>
              <a:t> images and scripts; improvements were made through optimization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275217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3. User Testing Challenges</a:t>
            </a:r>
          </a:p>
          <a:p>
            <a:r>
              <a:rPr lang="en-US" dirty="0" smtClean="0"/>
              <a:t>Limited formal testing led to potential usability issues; feedback mostly from informal channels.</a:t>
            </a:r>
          </a:p>
          <a:p>
            <a:pPr marL="0" indent="0">
              <a:buNone/>
            </a:pPr>
            <a:r>
              <a:rPr lang="en-US" b="1" dirty="0" smtClean="0"/>
              <a:t>4. Integration Challenges</a:t>
            </a:r>
          </a:p>
          <a:p>
            <a:r>
              <a:rPr lang="en-US" dirty="0" smtClean="0"/>
              <a:t>Difficulties with third-party payment and analytics integrations due to compatibility issues.</a:t>
            </a:r>
          </a:p>
          <a:p>
            <a:pPr marL="0" indent="0">
              <a:buNone/>
            </a:pPr>
            <a:r>
              <a:rPr lang="en-US" b="1" dirty="0" smtClean="0"/>
              <a:t>5. Mobile Optimization</a:t>
            </a:r>
          </a:p>
          <a:p>
            <a:r>
              <a:rPr lang="en-US" dirty="0" smtClean="0"/>
              <a:t>Some interactive elements required adjustments for optimal use on mobile devices.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 Enhanced User Testing</a:t>
            </a:r>
          </a:p>
          <a:p>
            <a:r>
              <a:rPr lang="en-US" dirty="0" smtClean="0"/>
              <a:t>Implement structured testing sessions for comprehensive user feedback.</a:t>
            </a:r>
          </a:p>
          <a:p>
            <a:pPr marL="0" indent="0">
              <a:buNone/>
            </a:pPr>
            <a:r>
              <a:rPr lang="en-US" b="1" dirty="0" smtClean="0"/>
              <a:t>2. SEO Optimization</a:t>
            </a:r>
          </a:p>
          <a:p>
            <a:r>
              <a:rPr lang="en-US" dirty="0" smtClean="0"/>
              <a:t>Develop a strategy for improved visibility through on-page and off-page SEO techniques.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59</TotalTime>
  <Words>637</Words>
  <Application>Microsoft Office PowerPoint</Application>
  <PresentationFormat>On-screen Show (4:3)</PresentationFormat>
  <Paragraphs>106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Apothecary</vt:lpstr>
      <vt:lpstr>Development of a Responsive  E-commerce Web Page</vt:lpstr>
      <vt:lpstr>Introduction</vt:lpstr>
      <vt:lpstr>Key Features of the Web Page</vt:lpstr>
      <vt:lpstr>Additional Features</vt:lpstr>
      <vt:lpstr>Technological Implementation</vt:lpstr>
      <vt:lpstr>Technological Implementation</vt:lpstr>
      <vt:lpstr>Limitations Encountered</vt:lpstr>
      <vt:lpstr>Limitations Encountered</vt:lpstr>
      <vt:lpstr>Future Developments</vt:lpstr>
      <vt:lpstr>Future Developments</vt:lpstr>
      <vt:lpstr>Visuals of the Project</vt:lpstr>
      <vt:lpstr>Visuals of the Project</vt:lpstr>
      <vt:lpstr>Visuals of the Project</vt:lpstr>
      <vt:lpstr>Visuals of the Project</vt:lpstr>
      <vt:lpstr>Visuals of the Project</vt:lpstr>
      <vt:lpstr>Conclusion</vt:lpstr>
      <vt:lpstr>That’s all ,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Responsive  E-commerce Web Page</dc:title>
  <dc:creator>Choice</dc:creator>
  <cp:lastModifiedBy>Choice</cp:lastModifiedBy>
  <cp:revision>7</cp:revision>
  <dcterms:created xsi:type="dcterms:W3CDTF">2024-10-26T21:01:12Z</dcterms:created>
  <dcterms:modified xsi:type="dcterms:W3CDTF">2024-10-28T04:14:08Z</dcterms:modified>
</cp:coreProperties>
</file>