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9" r:id="rId6"/>
    <p:sldId id="266" r:id="rId7"/>
    <p:sldId id="267" r:id="rId8"/>
    <p:sldId id="268" r:id="rId9"/>
    <p:sldId id="260" r:id="rId10"/>
    <p:sldId id="261" r:id="rId11"/>
    <p:sldId id="263" r:id="rId12"/>
    <p:sldId id="269" r:id="rId13"/>
    <p:sldId id="272" r:id="rId14"/>
    <p:sldId id="270" r:id="rId15"/>
    <p:sldId id="258" r:id="rId16"/>
    <p:sldId id="273" r:id="rId17"/>
    <p:sldId id="27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C72A8-6C2C-4A01-9251-473202C4879A}" v="1899" dt="2023-12-31T18:43:42.239"/>
    <p1510:client id="{F8E034BF-0276-4026-83B2-5362699BAFA6}" v="1" dt="2024-01-01T04:31:16.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t Shahu" userId="7c598c9a0c41882a" providerId="LiveId" clId="{BA7C72A8-6C2C-4A01-9251-473202C4879A}"/>
    <pc:docChg chg="undo redo custSel addSld delSld modSld sldOrd">
      <pc:chgData name="Nishat Shahu" userId="7c598c9a0c41882a" providerId="LiveId" clId="{BA7C72A8-6C2C-4A01-9251-473202C4879A}" dt="2023-12-31T18:43:55.260" v="3341"/>
      <pc:docMkLst>
        <pc:docMk/>
      </pc:docMkLst>
      <pc:sldChg chg="addSp delSp modSp mod modTransition delAnim modAnim">
        <pc:chgData name="Nishat Shahu" userId="7c598c9a0c41882a" providerId="LiveId" clId="{BA7C72A8-6C2C-4A01-9251-473202C4879A}" dt="2023-12-31T16:54:06.278" v="3176"/>
        <pc:sldMkLst>
          <pc:docMk/>
          <pc:sldMk cId="1652133998" sldId="256"/>
        </pc:sldMkLst>
        <pc:picChg chg="add del mod">
          <ac:chgData name="Nishat Shahu" userId="7c598c9a0c41882a" providerId="LiveId" clId="{BA7C72A8-6C2C-4A01-9251-473202C4879A}" dt="2023-12-31T15:33:24.015" v="3098" actId="478"/>
          <ac:picMkLst>
            <pc:docMk/>
            <pc:sldMk cId="1652133998" sldId="256"/>
            <ac:picMk id="3" creationId="{40E76FD5-FA49-4F1D-3B3A-8074240504B0}"/>
          </ac:picMkLst>
        </pc:picChg>
        <pc:picChg chg="add mod">
          <ac:chgData name="Nishat Shahu" userId="7c598c9a0c41882a" providerId="LiveId" clId="{BA7C72A8-6C2C-4A01-9251-473202C4879A}" dt="2023-12-31T16:54:06.278" v="3176"/>
          <ac:picMkLst>
            <pc:docMk/>
            <pc:sldMk cId="1652133998" sldId="256"/>
            <ac:picMk id="3" creationId="{B5916DEE-CA57-3EEB-D61B-8A229F3C1209}"/>
          </ac:picMkLst>
        </pc:picChg>
        <pc:picChg chg="add del mod">
          <ac:chgData name="Nishat Shahu" userId="7c598c9a0c41882a" providerId="LiveId" clId="{BA7C72A8-6C2C-4A01-9251-473202C4879A}" dt="2023-12-31T08:53:30.789" v="2599" actId="478"/>
          <ac:picMkLst>
            <pc:docMk/>
            <pc:sldMk cId="1652133998" sldId="256"/>
            <ac:picMk id="3" creationId="{C2052187-18DE-EF9E-0EB5-3F8F21D0A975}"/>
          </ac:picMkLst>
        </pc:picChg>
      </pc:sldChg>
      <pc:sldChg chg="addSp delSp modSp add del mod ord modTransition delAnim modAnim">
        <pc:chgData name="Nishat Shahu" userId="7c598c9a0c41882a" providerId="LiveId" clId="{BA7C72A8-6C2C-4A01-9251-473202C4879A}" dt="2023-12-31T18:24:01.727" v="3301"/>
        <pc:sldMkLst>
          <pc:docMk/>
          <pc:sldMk cId="4010278615" sldId="258"/>
        </pc:sldMkLst>
        <pc:spChg chg="add mod">
          <ac:chgData name="Nishat Shahu" userId="7c598c9a0c41882a" providerId="LiveId" clId="{BA7C72A8-6C2C-4A01-9251-473202C4879A}" dt="2023-12-31T18:12:12.223" v="3273" actId="20577"/>
          <ac:spMkLst>
            <pc:docMk/>
            <pc:sldMk cId="4010278615" sldId="258"/>
            <ac:spMk id="3" creationId="{66649937-3380-CE37-1D08-914A723ED9BD}"/>
          </ac:spMkLst>
        </pc:spChg>
        <pc:spChg chg="add mod">
          <ac:chgData name="Nishat Shahu" userId="7c598c9a0c41882a" providerId="LiveId" clId="{BA7C72A8-6C2C-4A01-9251-473202C4879A}" dt="2023-12-31T18:22:15.795" v="3294" actId="20577"/>
          <ac:spMkLst>
            <pc:docMk/>
            <pc:sldMk cId="4010278615" sldId="258"/>
            <ac:spMk id="4" creationId="{6C834C6D-3A7D-D4BE-7A6C-86D4F9BB4A46}"/>
          </ac:spMkLst>
        </pc:spChg>
        <pc:spChg chg="mod">
          <ac:chgData name="Nishat Shahu" userId="7c598c9a0c41882a" providerId="LiveId" clId="{BA7C72A8-6C2C-4A01-9251-473202C4879A}" dt="2023-12-31T18:12:09.453" v="3270" actId="20577"/>
          <ac:spMkLst>
            <pc:docMk/>
            <pc:sldMk cId="4010278615" sldId="258"/>
            <ac:spMk id="7" creationId="{455C3D2C-48C2-2208-12D7-B55E41E4E9C9}"/>
          </ac:spMkLst>
        </pc:spChg>
        <pc:spChg chg="mod">
          <ac:chgData name="Nishat Shahu" userId="7c598c9a0c41882a" providerId="LiveId" clId="{BA7C72A8-6C2C-4A01-9251-473202C4879A}" dt="2023-12-31T18:22:18.633" v="3298" actId="20577"/>
          <ac:spMkLst>
            <pc:docMk/>
            <pc:sldMk cId="4010278615" sldId="258"/>
            <ac:spMk id="8" creationId="{2723766A-D4F9-129E-6B76-BAF9F9CC656A}"/>
          </ac:spMkLst>
        </pc:spChg>
        <pc:spChg chg="add mod">
          <ac:chgData name="Nishat Shahu" userId="7c598c9a0c41882a" providerId="LiveId" clId="{BA7C72A8-6C2C-4A01-9251-473202C4879A}" dt="2023-12-31T15:04:36.691" v="3019" actId="12"/>
          <ac:spMkLst>
            <pc:docMk/>
            <pc:sldMk cId="4010278615" sldId="258"/>
            <ac:spMk id="9" creationId="{F0C7DE73-0013-A2AD-1E36-D0922607D1B5}"/>
          </ac:spMkLst>
        </pc:spChg>
        <pc:spChg chg="add mod">
          <ac:chgData name="Nishat Shahu" userId="7c598c9a0c41882a" providerId="LiveId" clId="{BA7C72A8-6C2C-4A01-9251-473202C4879A}" dt="2023-12-31T15:01:57.290" v="2870" actId="1076"/>
          <ac:spMkLst>
            <pc:docMk/>
            <pc:sldMk cId="4010278615" sldId="258"/>
            <ac:spMk id="11" creationId="{740C855B-2949-B497-8AE2-F35FF47F17B2}"/>
          </ac:spMkLst>
        </pc:spChg>
        <pc:picChg chg="add del mod">
          <ac:chgData name="Nishat Shahu" userId="7c598c9a0c41882a" providerId="LiveId" clId="{BA7C72A8-6C2C-4A01-9251-473202C4879A}" dt="2023-12-31T11:35:05.325" v="2736" actId="478"/>
          <ac:picMkLst>
            <pc:docMk/>
            <pc:sldMk cId="4010278615" sldId="258"/>
            <ac:picMk id="3" creationId="{9C66FDA5-EC16-336A-B2AC-9C8C361EC9B0}"/>
          </ac:picMkLst>
        </pc:picChg>
        <pc:picChg chg="add del mod">
          <ac:chgData name="Nishat Shahu" userId="7c598c9a0c41882a" providerId="LiveId" clId="{BA7C72A8-6C2C-4A01-9251-473202C4879A}" dt="2023-12-31T12:24:12.549" v="2792" actId="478"/>
          <ac:picMkLst>
            <pc:docMk/>
            <pc:sldMk cId="4010278615" sldId="258"/>
            <ac:picMk id="3" creationId="{A99FB39C-FBF8-72C6-4579-9BCF41D3BBEE}"/>
          </ac:picMkLst>
        </pc:picChg>
        <pc:picChg chg="add del mod">
          <ac:chgData name="Nishat Shahu" userId="7c598c9a0c41882a" providerId="LiveId" clId="{BA7C72A8-6C2C-4A01-9251-473202C4879A}" dt="2023-12-31T18:10:31.574" v="3252" actId="478"/>
          <ac:picMkLst>
            <pc:docMk/>
            <pc:sldMk cId="4010278615" sldId="258"/>
            <ac:picMk id="5" creationId="{3F8EC069-4872-E69A-95D4-CDBDE667A4B4}"/>
          </ac:picMkLst>
        </pc:picChg>
        <pc:picChg chg="del">
          <ac:chgData name="Nishat Shahu" userId="7c598c9a0c41882a" providerId="LiveId" clId="{BA7C72A8-6C2C-4A01-9251-473202C4879A}" dt="2023-12-31T04:41:55.801" v="2360" actId="478"/>
          <ac:picMkLst>
            <pc:docMk/>
            <pc:sldMk cId="4010278615" sldId="258"/>
            <ac:picMk id="5" creationId="{C229DDF1-CAE6-9880-FF54-E37828F3E3B3}"/>
          </ac:picMkLst>
        </pc:picChg>
        <pc:picChg chg="add mod">
          <ac:chgData name="Nishat Shahu" userId="7c598c9a0c41882a" providerId="LiveId" clId="{BA7C72A8-6C2C-4A01-9251-473202C4879A}" dt="2023-12-31T15:02:10.728" v="2873"/>
          <ac:picMkLst>
            <pc:docMk/>
            <pc:sldMk cId="4010278615" sldId="258"/>
            <ac:picMk id="6" creationId="{B2EB6D44-D6BE-E061-66CB-235030FF45CD}"/>
          </ac:picMkLst>
        </pc:picChg>
        <pc:picChg chg="add del mod">
          <ac:chgData name="Nishat Shahu" userId="7c598c9a0c41882a" providerId="LiveId" clId="{BA7C72A8-6C2C-4A01-9251-473202C4879A}" dt="2023-12-31T14:58:46.364" v="2822" actId="478"/>
          <ac:picMkLst>
            <pc:docMk/>
            <pc:sldMk cId="4010278615" sldId="258"/>
            <ac:picMk id="10" creationId="{B444D37C-1229-B308-947B-392E7D771893}"/>
          </ac:picMkLst>
        </pc:picChg>
        <pc:picChg chg="add del mod">
          <ac:chgData name="Nishat Shahu" userId="7c598c9a0c41882a" providerId="LiveId" clId="{BA7C72A8-6C2C-4A01-9251-473202C4879A}" dt="2023-12-31T18:22:12.025" v="3292" actId="478"/>
          <ac:picMkLst>
            <pc:docMk/>
            <pc:sldMk cId="4010278615" sldId="258"/>
            <ac:picMk id="10" creationId="{BED000AB-6869-4FA6-5098-065FD92D2418}"/>
          </ac:picMkLst>
        </pc:picChg>
        <pc:picChg chg="add del mod">
          <ac:chgData name="Nishat Shahu" userId="7c598c9a0c41882a" providerId="LiveId" clId="{BA7C72A8-6C2C-4A01-9251-473202C4879A}" dt="2023-12-31T18:22:41.439" v="3300" actId="478"/>
          <ac:picMkLst>
            <pc:docMk/>
            <pc:sldMk cId="4010278615" sldId="258"/>
            <ac:picMk id="12" creationId="{2589198D-B06D-6768-053E-11AE9E903AE5}"/>
          </ac:picMkLst>
        </pc:picChg>
        <pc:picChg chg="add mod">
          <ac:chgData name="Nishat Shahu" userId="7c598c9a0c41882a" providerId="LiveId" clId="{BA7C72A8-6C2C-4A01-9251-473202C4879A}" dt="2023-12-31T18:24:01.727" v="3301"/>
          <ac:picMkLst>
            <pc:docMk/>
            <pc:sldMk cId="4010278615" sldId="258"/>
            <ac:picMk id="13" creationId="{B29FC1FC-9107-E635-2E76-6DD228CCFEE9}"/>
          </ac:picMkLst>
        </pc:picChg>
      </pc:sldChg>
      <pc:sldChg chg="addSp delSp modSp mod modTransition delAnim modAnim">
        <pc:chgData name="Nishat Shahu" userId="7c598c9a0c41882a" providerId="LiveId" clId="{BA7C72A8-6C2C-4A01-9251-473202C4879A}" dt="2023-12-31T17:16:13.333" v="3194"/>
        <pc:sldMkLst>
          <pc:docMk/>
          <pc:sldMk cId="2853788422" sldId="259"/>
        </pc:sldMkLst>
        <pc:spChg chg="mod">
          <ac:chgData name="Nishat Shahu" userId="7c598c9a0c41882a" providerId="LiveId" clId="{BA7C72A8-6C2C-4A01-9251-473202C4879A}" dt="2023-12-31T09:08:27.833" v="2631" actId="20577"/>
          <ac:spMkLst>
            <pc:docMk/>
            <pc:sldMk cId="2853788422" sldId="259"/>
            <ac:spMk id="3" creationId="{00000000-0000-0000-0000-000000000000}"/>
          </ac:spMkLst>
        </pc:spChg>
        <pc:picChg chg="add del mod">
          <ac:chgData name="Nishat Shahu" userId="7c598c9a0c41882a" providerId="LiveId" clId="{BA7C72A8-6C2C-4A01-9251-473202C4879A}" dt="2023-12-31T16:55:09.301" v="3178" actId="478"/>
          <ac:picMkLst>
            <pc:docMk/>
            <pc:sldMk cId="2853788422" sldId="259"/>
            <ac:picMk id="4" creationId="{55A939A0-DAD9-1DC2-9F45-00596FC47DB2}"/>
          </ac:picMkLst>
        </pc:picChg>
        <pc:picChg chg="add del mod">
          <ac:chgData name="Nishat Shahu" userId="7c598c9a0c41882a" providerId="LiveId" clId="{BA7C72A8-6C2C-4A01-9251-473202C4879A}" dt="2023-12-31T08:47:23.076" v="2598"/>
          <ac:picMkLst>
            <pc:docMk/>
            <pc:sldMk cId="2853788422" sldId="259"/>
            <ac:picMk id="4" creationId="{A94C64E6-2A6E-0FE3-0F2B-DE4F284177C4}"/>
          </ac:picMkLst>
        </pc:picChg>
        <pc:picChg chg="add del mod">
          <ac:chgData name="Nishat Shahu" userId="7c598c9a0c41882a" providerId="LiveId" clId="{BA7C72A8-6C2C-4A01-9251-473202C4879A}" dt="2023-12-31T08:53:39.243" v="2600" actId="478"/>
          <ac:picMkLst>
            <pc:docMk/>
            <pc:sldMk cId="2853788422" sldId="259"/>
            <ac:picMk id="5" creationId="{074A8005-2FD1-43B5-FA8E-3033310DDA1E}"/>
          </ac:picMkLst>
        </pc:picChg>
        <pc:picChg chg="add del mod">
          <ac:chgData name="Nishat Shahu" userId="7c598c9a0c41882a" providerId="LiveId" clId="{BA7C72A8-6C2C-4A01-9251-473202C4879A}" dt="2023-12-31T16:55:40.622" v="3180" actId="478"/>
          <ac:picMkLst>
            <pc:docMk/>
            <pc:sldMk cId="2853788422" sldId="259"/>
            <ac:picMk id="5" creationId="{F22A81B3-5377-0A13-18E8-4B086456DF8B}"/>
          </ac:picMkLst>
        </pc:picChg>
        <pc:picChg chg="add mod">
          <ac:chgData name="Nishat Shahu" userId="7c598c9a0c41882a" providerId="LiveId" clId="{BA7C72A8-6C2C-4A01-9251-473202C4879A}" dt="2023-12-31T17:16:13.333" v="3194"/>
          <ac:picMkLst>
            <pc:docMk/>
            <pc:sldMk cId="2853788422" sldId="259"/>
            <ac:picMk id="6" creationId="{2C3D109E-A1F7-A3C0-5BB8-9FBE98BE10D9}"/>
          </ac:picMkLst>
        </pc:picChg>
      </pc:sldChg>
      <pc:sldChg chg="addSp delSp modSp mod ord modTransition delAnim modAnim">
        <pc:chgData name="Nishat Shahu" userId="7c598c9a0c41882a" providerId="LiveId" clId="{BA7C72A8-6C2C-4A01-9251-473202C4879A}" dt="2023-12-31T17:06:13.950" v="3191" actId="1076"/>
        <pc:sldMkLst>
          <pc:docMk/>
          <pc:sldMk cId="4224509479" sldId="260"/>
        </pc:sldMkLst>
        <pc:spChg chg="del mod">
          <ac:chgData name="Nishat Shahu" userId="7c598c9a0c41882a" providerId="LiveId" clId="{BA7C72A8-6C2C-4A01-9251-473202C4879A}" dt="2023-12-31T03:20:14.390" v="154" actId="478"/>
          <ac:spMkLst>
            <pc:docMk/>
            <pc:sldMk cId="4224509479" sldId="260"/>
            <ac:spMk id="8" creationId="{70181CAA-B273-1504-7C5B-8AC3AD038306}"/>
          </ac:spMkLst>
        </pc:spChg>
        <pc:spChg chg="del mod">
          <ac:chgData name="Nishat Shahu" userId="7c598c9a0c41882a" providerId="LiveId" clId="{BA7C72A8-6C2C-4A01-9251-473202C4879A}" dt="2023-12-31T03:20:17.966" v="155" actId="478"/>
          <ac:spMkLst>
            <pc:docMk/>
            <pc:sldMk cId="4224509479" sldId="260"/>
            <ac:spMk id="9" creationId="{7D980A21-E1A6-93F8-BEFD-BAA2DFADC526}"/>
          </ac:spMkLst>
        </pc:spChg>
        <pc:spChg chg="add del mod">
          <ac:chgData name="Nishat Shahu" userId="7c598c9a0c41882a" providerId="LiveId" clId="{BA7C72A8-6C2C-4A01-9251-473202C4879A}" dt="2023-12-31T03:20:20.283" v="156" actId="478"/>
          <ac:spMkLst>
            <pc:docMk/>
            <pc:sldMk cId="4224509479" sldId="260"/>
            <ac:spMk id="10" creationId="{9D661847-ED5C-D56B-EC07-17ECFFBBF562}"/>
          </ac:spMkLst>
        </pc:spChg>
        <pc:spChg chg="add del mod">
          <ac:chgData name="Nishat Shahu" userId="7c598c9a0c41882a" providerId="LiveId" clId="{BA7C72A8-6C2C-4A01-9251-473202C4879A}" dt="2023-12-31T03:18:56.807" v="91" actId="478"/>
          <ac:spMkLst>
            <pc:docMk/>
            <pc:sldMk cId="4224509479" sldId="260"/>
            <ac:spMk id="11" creationId="{B473D906-6D93-FEAA-EB16-067872383A99}"/>
          </ac:spMkLst>
        </pc:spChg>
        <pc:spChg chg="add del mod">
          <ac:chgData name="Nishat Shahu" userId="7c598c9a0c41882a" providerId="LiveId" clId="{BA7C72A8-6C2C-4A01-9251-473202C4879A}" dt="2023-12-31T03:35:45.369" v="970" actId="478"/>
          <ac:spMkLst>
            <pc:docMk/>
            <pc:sldMk cId="4224509479" sldId="260"/>
            <ac:spMk id="13" creationId="{76BFFD10-50FE-59C9-CB4B-3563192D1329}"/>
          </ac:spMkLst>
        </pc:spChg>
        <pc:spChg chg="add del mod">
          <ac:chgData name="Nishat Shahu" userId="7c598c9a0c41882a" providerId="LiveId" clId="{BA7C72A8-6C2C-4A01-9251-473202C4879A}" dt="2023-12-31T07:33:55.546" v="2592" actId="20577"/>
          <ac:spMkLst>
            <pc:docMk/>
            <pc:sldMk cId="4224509479" sldId="260"/>
            <ac:spMk id="14" creationId="{3F18C2AA-92B0-462D-9473-422CD9791348}"/>
          </ac:spMkLst>
        </pc:spChg>
        <pc:spChg chg="add mod">
          <ac:chgData name="Nishat Shahu" userId="7c598c9a0c41882a" providerId="LiveId" clId="{BA7C72A8-6C2C-4A01-9251-473202C4879A}" dt="2023-12-31T17:06:05.092" v="3190" actId="1076"/>
          <ac:spMkLst>
            <pc:docMk/>
            <pc:sldMk cId="4224509479" sldId="260"/>
            <ac:spMk id="15" creationId="{B965F728-C67F-5168-B107-DE1668760562}"/>
          </ac:spMkLst>
        </pc:spChg>
        <pc:graphicFrameChg chg="del mod">
          <ac:chgData name="Nishat Shahu" userId="7c598c9a0c41882a" providerId="LiveId" clId="{BA7C72A8-6C2C-4A01-9251-473202C4879A}" dt="2023-12-31T03:20:11.376" v="153" actId="478"/>
          <ac:graphicFrameMkLst>
            <pc:docMk/>
            <pc:sldMk cId="4224509479" sldId="260"/>
            <ac:graphicFrameMk id="7" creationId="{078FEDEF-8E98-A967-A257-FBE84121600C}"/>
          </ac:graphicFrameMkLst>
        </pc:graphicFrameChg>
        <pc:graphicFrameChg chg="add mod modGraphic">
          <ac:chgData name="Nishat Shahu" userId="7c598c9a0c41882a" providerId="LiveId" clId="{BA7C72A8-6C2C-4A01-9251-473202C4879A}" dt="2023-12-31T10:45:32.459" v="2702"/>
          <ac:graphicFrameMkLst>
            <pc:docMk/>
            <pc:sldMk cId="4224509479" sldId="260"/>
            <ac:graphicFrameMk id="12" creationId="{F52BD5D6-C92A-0D17-AD77-A8FB64B13030}"/>
          </ac:graphicFrameMkLst>
        </pc:graphicFrameChg>
        <pc:picChg chg="add del mod">
          <ac:chgData name="Nishat Shahu" userId="7c598c9a0c41882a" providerId="LiveId" clId="{BA7C72A8-6C2C-4A01-9251-473202C4879A}" dt="2023-12-31T16:57:51.506" v="3187" actId="478"/>
          <ac:picMkLst>
            <pc:docMk/>
            <pc:sldMk cId="4224509479" sldId="260"/>
            <ac:picMk id="3" creationId="{09928548-1E7A-6B72-873A-4E8D343AB361}"/>
          </ac:picMkLst>
        </pc:picChg>
        <pc:picChg chg="add mod">
          <ac:chgData name="Nishat Shahu" userId="7c598c9a0c41882a" providerId="LiveId" clId="{BA7C72A8-6C2C-4A01-9251-473202C4879A}" dt="2023-12-31T17:06:13.950" v="3191" actId="1076"/>
          <ac:picMkLst>
            <pc:docMk/>
            <pc:sldMk cId="4224509479" sldId="260"/>
            <ac:picMk id="4" creationId="{CAEF5440-5114-41E1-1184-0C0DD0BAE27D}"/>
          </ac:picMkLst>
        </pc:picChg>
      </pc:sldChg>
      <pc:sldChg chg="addSp delSp modSp mod modTransition delAnim">
        <pc:chgData name="Nishat Shahu" userId="7c598c9a0c41882a" providerId="LiveId" clId="{BA7C72A8-6C2C-4A01-9251-473202C4879A}" dt="2023-12-31T15:19:37.358" v="3084"/>
        <pc:sldMkLst>
          <pc:docMk/>
          <pc:sldMk cId="132884364" sldId="261"/>
        </pc:sldMkLst>
        <pc:spChg chg="mod">
          <ac:chgData name="Nishat Shahu" userId="7c598c9a0c41882a" providerId="LiveId" clId="{BA7C72A8-6C2C-4A01-9251-473202C4879A}" dt="2023-12-31T03:49:26.905" v="1531" actId="403"/>
          <ac:spMkLst>
            <pc:docMk/>
            <pc:sldMk cId="132884364" sldId="261"/>
            <ac:spMk id="2" creationId="{00000000-0000-0000-0000-000000000000}"/>
          </ac:spMkLst>
        </pc:spChg>
        <pc:spChg chg="del">
          <ac:chgData name="Nishat Shahu" userId="7c598c9a0c41882a" providerId="LiveId" clId="{BA7C72A8-6C2C-4A01-9251-473202C4879A}" dt="2023-12-31T03:49:22.144" v="1527" actId="478"/>
          <ac:spMkLst>
            <pc:docMk/>
            <pc:sldMk cId="132884364" sldId="261"/>
            <ac:spMk id="3" creationId="{00000000-0000-0000-0000-000000000000}"/>
          </ac:spMkLst>
        </pc:spChg>
        <pc:picChg chg="add del mod">
          <ac:chgData name="Nishat Shahu" userId="7c598c9a0c41882a" providerId="LiveId" clId="{BA7C72A8-6C2C-4A01-9251-473202C4879A}" dt="2023-12-31T11:23:14.087" v="2729" actId="478"/>
          <ac:picMkLst>
            <pc:docMk/>
            <pc:sldMk cId="132884364" sldId="261"/>
            <ac:picMk id="3" creationId="{2B6219DE-FEF1-3F65-D4F6-1A44062CFE9D}"/>
          </ac:picMkLst>
        </pc:picChg>
        <pc:picChg chg="add del mod">
          <ac:chgData name="Nishat Shahu" userId="7c598c9a0c41882a" providerId="LiveId" clId="{BA7C72A8-6C2C-4A01-9251-473202C4879A}" dt="2023-12-31T13:45:00.685" v="2821" actId="478"/>
          <ac:picMkLst>
            <pc:docMk/>
            <pc:sldMk cId="132884364" sldId="261"/>
            <ac:picMk id="3" creationId="{E7DC3774-B3B7-4FB7-9BB3-42B6C896D8D9}"/>
          </ac:picMkLst>
        </pc:picChg>
        <pc:picChg chg="add mod">
          <ac:chgData name="Nishat Shahu" userId="7c598c9a0c41882a" providerId="LiveId" clId="{BA7C72A8-6C2C-4A01-9251-473202C4879A}" dt="2023-12-31T15:19:37.358" v="3084"/>
          <ac:picMkLst>
            <pc:docMk/>
            <pc:sldMk cId="132884364" sldId="261"/>
            <ac:picMk id="4" creationId="{68F8A09A-66CF-AB62-7E38-5C8657CA056B}"/>
          </ac:picMkLst>
        </pc:picChg>
        <pc:picChg chg="add del mod">
          <ac:chgData name="Nishat Shahu" userId="7c598c9a0c41882a" providerId="LiveId" clId="{BA7C72A8-6C2C-4A01-9251-473202C4879A}" dt="2023-12-31T11:34:55.318" v="2734" actId="478"/>
          <ac:picMkLst>
            <pc:docMk/>
            <pc:sldMk cId="132884364" sldId="261"/>
            <ac:picMk id="4" creationId="{FD3EBE27-05BD-215C-4C3F-6EF4FB1351DE}"/>
          </ac:picMkLst>
        </pc:picChg>
        <pc:picChg chg="add del mod">
          <ac:chgData name="Nishat Shahu" userId="7c598c9a0c41882a" providerId="LiveId" clId="{BA7C72A8-6C2C-4A01-9251-473202C4879A}" dt="2023-12-31T12:06:44.645" v="2772" actId="478"/>
          <ac:picMkLst>
            <pc:docMk/>
            <pc:sldMk cId="132884364" sldId="261"/>
            <ac:picMk id="5" creationId="{52DDE99F-EE95-3F36-C662-9343B1C6C585}"/>
          </ac:picMkLst>
        </pc:picChg>
        <pc:picChg chg="add del mod">
          <ac:chgData name="Nishat Shahu" userId="7c598c9a0c41882a" providerId="LiveId" clId="{BA7C72A8-6C2C-4A01-9251-473202C4879A}" dt="2023-12-31T12:09:32.197" v="2774" actId="478"/>
          <ac:picMkLst>
            <pc:docMk/>
            <pc:sldMk cId="132884364" sldId="261"/>
            <ac:picMk id="6" creationId="{7A429394-C301-E9AC-9FF1-3B129432DEA1}"/>
          </ac:picMkLst>
        </pc:picChg>
        <pc:picChg chg="add del mod">
          <ac:chgData name="Nishat Shahu" userId="7c598c9a0c41882a" providerId="LiveId" clId="{BA7C72A8-6C2C-4A01-9251-473202C4879A}" dt="2023-12-31T12:12:06.278" v="2777" actId="478"/>
          <ac:picMkLst>
            <pc:docMk/>
            <pc:sldMk cId="132884364" sldId="261"/>
            <ac:picMk id="7" creationId="{B343DCD4-EFCA-8A79-6B79-053FCE1C3A47}"/>
          </ac:picMkLst>
        </pc:picChg>
        <pc:picChg chg="add del mod">
          <ac:chgData name="Nishat Shahu" userId="7c598c9a0c41882a" providerId="LiveId" clId="{BA7C72A8-6C2C-4A01-9251-473202C4879A}" dt="2023-12-31T12:12:59.138" v="2779" actId="478"/>
          <ac:picMkLst>
            <pc:docMk/>
            <pc:sldMk cId="132884364" sldId="261"/>
            <ac:picMk id="8" creationId="{3458357D-BAAD-B6FC-92E8-317C8FFCDF12}"/>
          </ac:picMkLst>
        </pc:picChg>
        <pc:picChg chg="add del mod">
          <ac:chgData name="Nishat Shahu" userId="7c598c9a0c41882a" providerId="LiveId" clId="{BA7C72A8-6C2C-4A01-9251-473202C4879A}" dt="2023-12-31T12:14:14.510" v="2782"/>
          <ac:picMkLst>
            <pc:docMk/>
            <pc:sldMk cId="132884364" sldId="261"/>
            <ac:picMk id="9" creationId="{3E3D4E54-C755-A90B-8050-E160C13D6880}"/>
          </ac:picMkLst>
        </pc:picChg>
        <pc:picChg chg="add del mod">
          <ac:chgData name="Nishat Shahu" userId="7c598c9a0c41882a" providerId="LiveId" clId="{BA7C72A8-6C2C-4A01-9251-473202C4879A}" dt="2023-12-31T12:14:18.085" v="2783" actId="478"/>
          <ac:picMkLst>
            <pc:docMk/>
            <pc:sldMk cId="132884364" sldId="261"/>
            <ac:picMk id="10" creationId="{00421878-D9E1-496E-4D3E-AE8E001099B2}"/>
          </ac:picMkLst>
        </pc:picChg>
        <pc:picChg chg="add del mod">
          <ac:chgData name="Nishat Shahu" userId="7c598c9a0c41882a" providerId="LiveId" clId="{BA7C72A8-6C2C-4A01-9251-473202C4879A}" dt="2023-12-31T12:23:53.721" v="2787" actId="478"/>
          <ac:picMkLst>
            <pc:docMk/>
            <pc:sldMk cId="132884364" sldId="261"/>
            <ac:picMk id="11" creationId="{24834C14-8E54-C108-1D06-C69B9843A1FE}"/>
          </ac:picMkLst>
        </pc:picChg>
        <pc:picChg chg="add del mod">
          <ac:chgData name="Nishat Shahu" userId="7c598c9a0c41882a" providerId="LiveId" clId="{BA7C72A8-6C2C-4A01-9251-473202C4879A}" dt="2023-12-31T12:29:26.125" v="2795" actId="478"/>
          <ac:picMkLst>
            <pc:docMk/>
            <pc:sldMk cId="132884364" sldId="261"/>
            <ac:picMk id="12" creationId="{FA371F6D-19F0-02E2-5E1D-87897CDEB676}"/>
          </ac:picMkLst>
        </pc:picChg>
        <pc:picChg chg="add del mod">
          <ac:chgData name="Nishat Shahu" userId="7c598c9a0c41882a" providerId="LiveId" clId="{BA7C72A8-6C2C-4A01-9251-473202C4879A}" dt="2023-12-31T12:30:00" v="2798" actId="478"/>
          <ac:picMkLst>
            <pc:docMk/>
            <pc:sldMk cId="132884364" sldId="261"/>
            <ac:picMk id="13" creationId="{0D17B27E-537D-B4A4-BD99-475B2B53B88F}"/>
          </ac:picMkLst>
        </pc:picChg>
        <pc:picChg chg="add del mod">
          <ac:chgData name="Nishat Shahu" userId="7c598c9a0c41882a" providerId="LiveId" clId="{BA7C72A8-6C2C-4A01-9251-473202C4879A}" dt="2023-12-31T12:31:35.307" v="2801" actId="478"/>
          <ac:picMkLst>
            <pc:docMk/>
            <pc:sldMk cId="132884364" sldId="261"/>
            <ac:picMk id="14" creationId="{51E5A33A-7BDC-D1BE-437C-EC5A93232A88}"/>
          </ac:picMkLst>
        </pc:picChg>
        <pc:picChg chg="add del mod">
          <ac:chgData name="Nishat Shahu" userId="7c598c9a0c41882a" providerId="LiveId" clId="{BA7C72A8-6C2C-4A01-9251-473202C4879A}" dt="2023-12-31T12:32:10.131" v="2803" actId="478"/>
          <ac:picMkLst>
            <pc:docMk/>
            <pc:sldMk cId="132884364" sldId="261"/>
            <ac:picMk id="15" creationId="{CE1D0A45-286A-7666-A867-BF91CE3B9711}"/>
          </ac:picMkLst>
        </pc:picChg>
        <pc:picChg chg="add del mod">
          <ac:chgData name="Nishat Shahu" userId="7c598c9a0c41882a" providerId="LiveId" clId="{BA7C72A8-6C2C-4A01-9251-473202C4879A}" dt="2023-12-31T12:33:21.365" v="2806" actId="478"/>
          <ac:picMkLst>
            <pc:docMk/>
            <pc:sldMk cId="132884364" sldId="261"/>
            <ac:picMk id="16" creationId="{FE34CDE8-3B91-DF33-6E84-DBA52DD780E8}"/>
          </ac:picMkLst>
        </pc:picChg>
        <pc:picChg chg="add del mod">
          <ac:chgData name="Nishat Shahu" userId="7c598c9a0c41882a" providerId="LiveId" clId="{BA7C72A8-6C2C-4A01-9251-473202C4879A}" dt="2023-12-31T12:34:18.109" v="2809" actId="478"/>
          <ac:picMkLst>
            <pc:docMk/>
            <pc:sldMk cId="132884364" sldId="261"/>
            <ac:picMk id="17" creationId="{42292C00-1E83-17F3-A008-96DDF8109F02}"/>
          </ac:picMkLst>
        </pc:picChg>
        <pc:picChg chg="add del mod">
          <ac:chgData name="Nishat Shahu" userId="7c598c9a0c41882a" providerId="LiveId" clId="{BA7C72A8-6C2C-4A01-9251-473202C4879A}" dt="2023-12-31T12:35:04.570" v="2812" actId="478"/>
          <ac:picMkLst>
            <pc:docMk/>
            <pc:sldMk cId="132884364" sldId="261"/>
            <ac:picMk id="18" creationId="{F641DF7C-6CED-E00C-C5B0-2DBD862FC694}"/>
          </ac:picMkLst>
        </pc:picChg>
        <pc:picChg chg="add del mod">
          <ac:chgData name="Nishat Shahu" userId="7c598c9a0c41882a" providerId="LiveId" clId="{BA7C72A8-6C2C-4A01-9251-473202C4879A}" dt="2023-12-31T12:36:07.975" v="2815" actId="478"/>
          <ac:picMkLst>
            <pc:docMk/>
            <pc:sldMk cId="132884364" sldId="261"/>
            <ac:picMk id="19" creationId="{34A418F8-CE04-1451-BE1D-3517F914829E}"/>
          </ac:picMkLst>
        </pc:picChg>
        <pc:picChg chg="add del mod">
          <ac:chgData name="Nishat Shahu" userId="7c598c9a0c41882a" providerId="LiveId" clId="{BA7C72A8-6C2C-4A01-9251-473202C4879A}" dt="2023-12-31T12:38:05.519" v="2817" actId="478"/>
          <ac:picMkLst>
            <pc:docMk/>
            <pc:sldMk cId="132884364" sldId="261"/>
            <ac:picMk id="20" creationId="{18C3AA4E-400B-9691-7021-79FCB3BF7394}"/>
          </ac:picMkLst>
        </pc:picChg>
      </pc:sldChg>
      <pc:sldChg chg="del">
        <pc:chgData name="Nishat Shahu" userId="7c598c9a0c41882a" providerId="LiveId" clId="{BA7C72A8-6C2C-4A01-9251-473202C4879A}" dt="2023-12-31T03:55:44.602" v="1684" actId="47"/>
        <pc:sldMkLst>
          <pc:docMk/>
          <pc:sldMk cId="2224495804" sldId="262"/>
        </pc:sldMkLst>
      </pc:sldChg>
      <pc:sldChg chg="addSp delSp modSp mod modTransition addAnim delAnim modAnim">
        <pc:chgData name="Nishat Shahu" userId="7c598c9a0c41882a" providerId="LiveId" clId="{BA7C72A8-6C2C-4A01-9251-473202C4879A}" dt="2023-12-31T15:21:23.935" v="3085" actId="14100"/>
        <pc:sldMkLst>
          <pc:docMk/>
          <pc:sldMk cId="1527004159" sldId="263"/>
        </pc:sldMkLst>
        <pc:spChg chg="mod">
          <ac:chgData name="Nishat Shahu" userId="7c598c9a0c41882a" providerId="LiveId" clId="{BA7C72A8-6C2C-4A01-9251-473202C4879A}" dt="2023-12-31T04:01:45.613" v="1902" actId="20577"/>
          <ac:spMkLst>
            <pc:docMk/>
            <pc:sldMk cId="1527004159" sldId="263"/>
            <ac:spMk id="2" creationId="{00000000-0000-0000-0000-000000000000}"/>
          </ac:spMkLst>
        </pc:spChg>
        <pc:spChg chg="add del mod">
          <ac:chgData name="Nishat Shahu" userId="7c598c9a0c41882a" providerId="LiveId" clId="{BA7C72A8-6C2C-4A01-9251-473202C4879A}" dt="2023-12-31T04:06:35.339" v="1972" actId="478"/>
          <ac:spMkLst>
            <pc:docMk/>
            <pc:sldMk cId="1527004159" sldId="263"/>
            <ac:spMk id="5" creationId="{CE171526-CB34-ED0A-CB89-F3EE5B7E8AC9}"/>
          </ac:spMkLst>
        </pc:spChg>
        <pc:spChg chg="add mod">
          <ac:chgData name="Nishat Shahu" userId="7c598c9a0c41882a" providerId="LiveId" clId="{BA7C72A8-6C2C-4A01-9251-473202C4879A}" dt="2023-12-31T11:14:21.732" v="2724" actId="12"/>
          <ac:spMkLst>
            <pc:docMk/>
            <pc:sldMk cId="1527004159" sldId="263"/>
            <ac:spMk id="6" creationId="{0B01D4BE-3248-E8A1-BAA5-EF61EC238DBB}"/>
          </ac:spMkLst>
        </pc:spChg>
        <pc:spChg chg="add mod">
          <ac:chgData name="Nishat Shahu" userId="7c598c9a0c41882a" providerId="LiveId" clId="{BA7C72A8-6C2C-4A01-9251-473202C4879A}" dt="2023-12-31T11:14:24.615" v="2725" actId="12"/>
          <ac:spMkLst>
            <pc:docMk/>
            <pc:sldMk cId="1527004159" sldId="263"/>
            <ac:spMk id="7" creationId="{D2017D2F-FA4F-1212-04DF-67D03C6743D8}"/>
          </ac:spMkLst>
        </pc:spChg>
        <pc:picChg chg="add del mod">
          <ac:chgData name="Nishat Shahu" userId="7c598c9a0c41882a" providerId="LiveId" clId="{BA7C72A8-6C2C-4A01-9251-473202C4879A}" dt="2023-12-31T13:44:57.585" v="2820" actId="478"/>
          <ac:picMkLst>
            <pc:docMk/>
            <pc:sldMk cId="1527004159" sldId="263"/>
            <ac:picMk id="3" creationId="{E71FBC99-DB35-613B-4B6D-D0DEF0008C9D}"/>
          </ac:picMkLst>
        </pc:picChg>
        <pc:picChg chg="add mod">
          <ac:chgData name="Nishat Shahu" userId="7c598c9a0c41882a" providerId="LiveId" clId="{BA7C72A8-6C2C-4A01-9251-473202C4879A}" dt="2023-12-31T15:21:23.935" v="3085" actId="14100"/>
          <ac:picMkLst>
            <pc:docMk/>
            <pc:sldMk cId="1527004159" sldId="263"/>
            <ac:picMk id="4" creationId="{902E9CD0-FEB0-C068-B37E-62A7A7B48768}"/>
          </ac:picMkLst>
        </pc:picChg>
        <pc:picChg chg="add del mod">
          <ac:chgData name="Nishat Shahu" userId="7c598c9a0c41882a" providerId="LiveId" clId="{BA7C72A8-6C2C-4A01-9251-473202C4879A}" dt="2023-12-31T11:13:08.550" v="2715" actId="14100"/>
          <ac:picMkLst>
            <pc:docMk/>
            <pc:sldMk cId="1527004159" sldId="263"/>
            <ac:picMk id="5" creationId="{E3E0E156-D676-01AC-83E5-8BCC29629D1D}"/>
          </ac:picMkLst>
        </pc:picChg>
        <pc:picChg chg="add del mod">
          <ac:chgData name="Nishat Shahu" userId="7c598c9a0c41882a" providerId="LiveId" clId="{BA7C72A8-6C2C-4A01-9251-473202C4879A}" dt="2023-12-31T11:22:50.656" v="2727" actId="478"/>
          <ac:picMkLst>
            <pc:docMk/>
            <pc:sldMk cId="1527004159" sldId="263"/>
            <ac:picMk id="8" creationId="{30E5C89D-AB10-0292-36E9-4859C2A3539F}"/>
          </ac:picMkLst>
        </pc:picChg>
        <pc:picChg chg="add mod">
          <ac:chgData name="Nishat Shahu" userId="7c598c9a0c41882a" providerId="LiveId" clId="{BA7C72A8-6C2C-4A01-9251-473202C4879A}" dt="2023-12-31T15:19:37.358" v="3084"/>
          <ac:picMkLst>
            <pc:docMk/>
            <pc:sldMk cId="1527004159" sldId="263"/>
            <ac:picMk id="8" creationId="{339A6D89-4872-F82C-E223-810B30822FC5}"/>
          </ac:picMkLst>
        </pc:picChg>
        <pc:picChg chg="add del mod">
          <ac:chgData name="Nishat Shahu" userId="7c598c9a0c41882a" providerId="LiveId" clId="{BA7C72A8-6C2C-4A01-9251-473202C4879A}" dt="2023-12-31T11:13:07.528" v="2712" actId="478"/>
          <ac:picMkLst>
            <pc:docMk/>
            <pc:sldMk cId="1527004159" sldId="263"/>
            <ac:picMk id="9" creationId="{6E493009-5F74-F81B-E450-80D6B952DDE9}"/>
          </ac:picMkLst>
        </pc:picChg>
        <pc:picChg chg="add del mod">
          <ac:chgData name="Nishat Shahu" userId="7c598c9a0c41882a" providerId="LiveId" clId="{BA7C72A8-6C2C-4A01-9251-473202C4879A}" dt="2023-12-31T11:34:51.657" v="2733" actId="478"/>
          <ac:picMkLst>
            <pc:docMk/>
            <pc:sldMk cId="1527004159" sldId="263"/>
            <ac:picMk id="10" creationId="{E75CEBBB-B978-B773-8D6A-F0AF9B026FFC}"/>
          </ac:picMkLst>
        </pc:picChg>
        <pc:picChg chg="add del mod">
          <ac:chgData name="Nishat Shahu" userId="7c598c9a0c41882a" providerId="LiveId" clId="{BA7C72A8-6C2C-4A01-9251-473202C4879A}" dt="2023-12-31T12:06:40.306" v="2771" actId="478"/>
          <ac:picMkLst>
            <pc:docMk/>
            <pc:sldMk cId="1527004159" sldId="263"/>
            <ac:picMk id="11" creationId="{E822C564-DC44-789F-285E-3B7BB3D91BC5}"/>
          </ac:picMkLst>
        </pc:picChg>
        <pc:picChg chg="add del mod">
          <ac:chgData name="Nishat Shahu" userId="7c598c9a0c41882a" providerId="LiveId" clId="{BA7C72A8-6C2C-4A01-9251-473202C4879A}" dt="2023-12-31T12:11:39.698" v="2775"/>
          <ac:picMkLst>
            <pc:docMk/>
            <pc:sldMk cId="1527004159" sldId="263"/>
            <ac:picMk id="12" creationId="{241D425A-F532-E11F-42EB-A0285702F382}"/>
          </ac:picMkLst>
        </pc:picChg>
        <pc:picChg chg="add del mod">
          <ac:chgData name="Nishat Shahu" userId="7c598c9a0c41882a" providerId="LiveId" clId="{BA7C72A8-6C2C-4A01-9251-473202C4879A}" dt="2023-12-31T12:12:02.314" v="2776" actId="478"/>
          <ac:picMkLst>
            <pc:docMk/>
            <pc:sldMk cId="1527004159" sldId="263"/>
            <ac:picMk id="13" creationId="{BF8D8B48-BB07-2C6A-5029-24F01978EA8D}"/>
          </ac:picMkLst>
        </pc:picChg>
        <pc:picChg chg="add del mod">
          <ac:chgData name="Nishat Shahu" userId="7c598c9a0c41882a" providerId="LiveId" clId="{BA7C72A8-6C2C-4A01-9251-473202C4879A}" dt="2023-12-31T12:13:53.042" v="2781" actId="478"/>
          <ac:picMkLst>
            <pc:docMk/>
            <pc:sldMk cId="1527004159" sldId="263"/>
            <ac:picMk id="14" creationId="{D071D04B-E040-7099-722F-263DDDCBE438}"/>
          </ac:picMkLst>
        </pc:picChg>
        <pc:picChg chg="add del mod">
          <ac:chgData name="Nishat Shahu" userId="7c598c9a0c41882a" providerId="LiveId" clId="{BA7C72A8-6C2C-4A01-9251-473202C4879A}" dt="2023-12-31T12:23:57.890" v="2788" actId="478"/>
          <ac:picMkLst>
            <pc:docMk/>
            <pc:sldMk cId="1527004159" sldId="263"/>
            <ac:picMk id="15" creationId="{1E3F47AE-2021-925B-D8CB-C7B169368B2B}"/>
          </ac:picMkLst>
        </pc:picChg>
        <pc:picChg chg="add del mod">
          <ac:chgData name="Nishat Shahu" userId="7c598c9a0c41882a" providerId="LiveId" clId="{BA7C72A8-6C2C-4A01-9251-473202C4879A}" dt="2023-12-31T12:29:21.700" v="2794" actId="478"/>
          <ac:picMkLst>
            <pc:docMk/>
            <pc:sldMk cId="1527004159" sldId="263"/>
            <ac:picMk id="16" creationId="{0D0BB87B-4C0B-866F-D4B5-D8D4C08E9618}"/>
          </ac:picMkLst>
        </pc:picChg>
        <pc:picChg chg="add del mod">
          <ac:chgData name="Nishat Shahu" userId="7c598c9a0c41882a" providerId="LiveId" clId="{BA7C72A8-6C2C-4A01-9251-473202C4879A}" dt="2023-12-31T12:29:57.124" v="2797" actId="478"/>
          <ac:picMkLst>
            <pc:docMk/>
            <pc:sldMk cId="1527004159" sldId="263"/>
            <ac:picMk id="17" creationId="{DCD50783-868C-ADFB-D11B-75BA76C0513E}"/>
          </ac:picMkLst>
        </pc:picChg>
        <pc:picChg chg="add del mod">
          <ac:chgData name="Nishat Shahu" userId="7c598c9a0c41882a" providerId="LiveId" clId="{BA7C72A8-6C2C-4A01-9251-473202C4879A}" dt="2023-12-31T12:31:32.593" v="2800" actId="478"/>
          <ac:picMkLst>
            <pc:docMk/>
            <pc:sldMk cId="1527004159" sldId="263"/>
            <ac:picMk id="18" creationId="{B75AE712-16C6-2240-6601-488FAB414FA3}"/>
          </ac:picMkLst>
        </pc:picChg>
        <pc:picChg chg="add del mod">
          <ac:chgData name="Nishat Shahu" userId="7c598c9a0c41882a" providerId="LiveId" clId="{BA7C72A8-6C2C-4A01-9251-473202C4879A}" dt="2023-12-31T12:32:12.868" v="2804" actId="478"/>
          <ac:picMkLst>
            <pc:docMk/>
            <pc:sldMk cId="1527004159" sldId="263"/>
            <ac:picMk id="19" creationId="{10F6509E-F26D-2F62-829D-10537301A345}"/>
          </ac:picMkLst>
        </pc:picChg>
        <pc:picChg chg="add del mod">
          <ac:chgData name="Nishat Shahu" userId="7c598c9a0c41882a" providerId="LiveId" clId="{BA7C72A8-6C2C-4A01-9251-473202C4879A}" dt="2023-12-31T12:33:25.924" v="2807" actId="478"/>
          <ac:picMkLst>
            <pc:docMk/>
            <pc:sldMk cId="1527004159" sldId="263"/>
            <ac:picMk id="20" creationId="{41B744F2-2F21-2669-F0CD-1721719547EB}"/>
          </ac:picMkLst>
        </pc:picChg>
        <pc:picChg chg="add del mod">
          <ac:chgData name="Nishat Shahu" userId="7c598c9a0c41882a" providerId="LiveId" clId="{BA7C72A8-6C2C-4A01-9251-473202C4879A}" dt="2023-12-31T12:35:01.220" v="2811" actId="478"/>
          <ac:picMkLst>
            <pc:docMk/>
            <pc:sldMk cId="1527004159" sldId="263"/>
            <ac:picMk id="21" creationId="{96CB3C61-3714-E6A2-4B84-69E888C6EAF3}"/>
          </ac:picMkLst>
        </pc:picChg>
        <pc:picChg chg="add del mod">
          <ac:chgData name="Nishat Shahu" userId="7c598c9a0c41882a" providerId="LiveId" clId="{BA7C72A8-6C2C-4A01-9251-473202C4879A}" dt="2023-12-31T12:36:05.343" v="2814" actId="478"/>
          <ac:picMkLst>
            <pc:docMk/>
            <pc:sldMk cId="1527004159" sldId="263"/>
            <ac:picMk id="22" creationId="{73606C76-307F-4BAC-FD32-2980BAD4A452}"/>
          </ac:picMkLst>
        </pc:picChg>
        <pc:picChg chg="add del mod">
          <ac:chgData name="Nishat Shahu" userId="7c598c9a0c41882a" providerId="LiveId" clId="{BA7C72A8-6C2C-4A01-9251-473202C4879A}" dt="2023-12-31T12:38:08.039" v="2818" actId="478"/>
          <ac:picMkLst>
            <pc:docMk/>
            <pc:sldMk cId="1527004159" sldId="263"/>
            <ac:picMk id="23" creationId="{91BDC934-CA92-0BB3-8B0F-2B730DDD28D2}"/>
          </ac:picMkLst>
        </pc:picChg>
      </pc:sldChg>
      <pc:sldChg chg="del">
        <pc:chgData name="Nishat Shahu" userId="7c598c9a0c41882a" providerId="LiveId" clId="{BA7C72A8-6C2C-4A01-9251-473202C4879A}" dt="2023-12-31T03:55:48.027" v="1685" actId="47"/>
        <pc:sldMkLst>
          <pc:docMk/>
          <pc:sldMk cId="1800380133" sldId="264"/>
        </pc:sldMkLst>
      </pc:sldChg>
      <pc:sldChg chg="delSp del mod">
        <pc:chgData name="Nishat Shahu" userId="7c598c9a0c41882a" providerId="LiveId" clId="{BA7C72A8-6C2C-4A01-9251-473202C4879A}" dt="2023-12-31T04:43:15.657" v="2369" actId="47"/>
        <pc:sldMkLst>
          <pc:docMk/>
          <pc:sldMk cId="3197023440" sldId="265"/>
        </pc:sldMkLst>
        <pc:spChg chg="del">
          <ac:chgData name="Nishat Shahu" userId="7c598c9a0c41882a" providerId="LiveId" clId="{BA7C72A8-6C2C-4A01-9251-473202C4879A}" dt="2023-12-31T04:42:49.849" v="2367" actId="478"/>
          <ac:spMkLst>
            <pc:docMk/>
            <pc:sldMk cId="3197023440" sldId="265"/>
            <ac:spMk id="3" creationId="{00000000-0000-0000-0000-000000000000}"/>
          </ac:spMkLst>
        </pc:spChg>
        <pc:spChg chg="del">
          <ac:chgData name="Nishat Shahu" userId="7c598c9a0c41882a" providerId="LiveId" clId="{BA7C72A8-6C2C-4A01-9251-473202C4879A}" dt="2023-12-31T04:42:47.293" v="2366" actId="478"/>
          <ac:spMkLst>
            <pc:docMk/>
            <pc:sldMk cId="3197023440" sldId="265"/>
            <ac:spMk id="4" creationId="{00000000-0000-0000-0000-000000000000}"/>
          </ac:spMkLst>
        </pc:spChg>
      </pc:sldChg>
      <pc:sldChg chg="addSp delSp modSp mod ord modTransition delAnim modAnim">
        <pc:chgData name="Nishat Shahu" userId="7c598c9a0c41882a" providerId="LiveId" clId="{BA7C72A8-6C2C-4A01-9251-473202C4879A}" dt="2023-12-31T17:22:37.907" v="3204"/>
        <pc:sldMkLst>
          <pc:docMk/>
          <pc:sldMk cId="3683544629" sldId="266"/>
        </pc:sldMkLst>
        <pc:spChg chg="mod">
          <ac:chgData name="Nishat Shahu" userId="7c598c9a0c41882a" providerId="LiveId" clId="{BA7C72A8-6C2C-4A01-9251-473202C4879A}" dt="2023-12-31T03:49:38.582" v="1545" actId="20577"/>
          <ac:spMkLst>
            <pc:docMk/>
            <pc:sldMk cId="3683544629" sldId="266"/>
            <ac:spMk id="2" creationId="{00000000-0000-0000-0000-000000000000}"/>
          </ac:spMkLst>
        </pc:spChg>
        <pc:spChg chg="add mod">
          <ac:chgData name="Nishat Shahu" userId="7c598c9a0c41882a" providerId="LiveId" clId="{BA7C72A8-6C2C-4A01-9251-473202C4879A}" dt="2023-12-31T03:58:12.701" v="1772" actId="1076"/>
          <ac:spMkLst>
            <pc:docMk/>
            <pc:sldMk cId="3683544629" sldId="266"/>
            <ac:spMk id="3" creationId="{08C4EAD2-8AB1-705F-A77A-6CDCA81617BA}"/>
          </ac:spMkLst>
        </pc:spChg>
        <pc:spChg chg="mod">
          <ac:chgData name="Nishat Shahu" userId="7c598c9a0c41882a" providerId="LiveId" clId="{BA7C72A8-6C2C-4A01-9251-473202C4879A}" dt="2023-12-31T03:51:26.808" v="1586" actId="1076"/>
          <ac:spMkLst>
            <pc:docMk/>
            <pc:sldMk cId="3683544629" sldId="266"/>
            <ac:spMk id="4" creationId="{00000000-0000-0000-0000-000000000000}"/>
          </ac:spMkLst>
        </pc:spChg>
        <pc:picChg chg="mod">
          <ac:chgData name="Nishat Shahu" userId="7c598c9a0c41882a" providerId="LiveId" clId="{BA7C72A8-6C2C-4A01-9251-473202C4879A}" dt="2023-12-31T15:41:21.692" v="3109" actId="1076"/>
          <ac:picMkLst>
            <pc:docMk/>
            <pc:sldMk cId="3683544629" sldId="266"/>
            <ac:picMk id="5" creationId="{00000000-0000-0000-0000-000000000000}"/>
          </ac:picMkLst>
        </pc:picChg>
        <pc:picChg chg="add del mod">
          <ac:chgData name="Nishat Shahu" userId="7c598c9a0c41882a" providerId="LiveId" clId="{BA7C72A8-6C2C-4A01-9251-473202C4879A}" dt="2023-12-31T16:23:01.673" v="3164" actId="478"/>
          <ac:picMkLst>
            <pc:docMk/>
            <pc:sldMk cId="3683544629" sldId="266"/>
            <ac:picMk id="6" creationId="{E471B5E0-3DE0-6BD1-F3DF-B619FE27F2C3}"/>
          </ac:picMkLst>
        </pc:picChg>
        <pc:picChg chg="add del mod">
          <ac:chgData name="Nishat Shahu" userId="7c598c9a0c41882a" providerId="LiveId" clId="{BA7C72A8-6C2C-4A01-9251-473202C4879A}" dt="2023-12-31T15:32:58.293" v="3096" actId="478"/>
          <ac:picMkLst>
            <pc:docMk/>
            <pc:sldMk cId="3683544629" sldId="266"/>
            <ac:picMk id="7" creationId="{CDF5134E-5C8D-F3A6-91C0-F5AB7D5ACAD7}"/>
          </ac:picMkLst>
        </pc:picChg>
        <pc:picChg chg="add mod">
          <ac:chgData name="Nishat Shahu" userId="7c598c9a0c41882a" providerId="LiveId" clId="{BA7C72A8-6C2C-4A01-9251-473202C4879A}" dt="2023-12-31T17:21:52.965" v="3200"/>
          <ac:picMkLst>
            <pc:docMk/>
            <pc:sldMk cId="3683544629" sldId="266"/>
            <ac:picMk id="7" creationId="{D8528EBE-3D6F-7237-1C1C-2A26A10C0EA2}"/>
          </ac:picMkLst>
        </pc:picChg>
        <pc:picChg chg="add del mod">
          <ac:chgData name="Nishat Shahu" userId="7c598c9a0c41882a" providerId="LiveId" clId="{BA7C72A8-6C2C-4A01-9251-473202C4879A}" dt="2023-12-31T16:23:03.419" v="3165" actId="478"/>
          <ac:picMkLst>
            <pc:docMk/>
            <pc:sldMk cId="3683544629" sldId="266"/>
            <ac:picMk id="8" creationId="{8B597B45-3448-CBC0-CA8D-A38B047CAD92}"/>
          </ac:picMkLst>
        </pc:picChg>
        <pc:picChg chg="add del mod">
          <ac:chgData name="Nishat Shahu" userId="7c598c9a0c41882a" providerId="LiveId" clId="{BA7C72A8-6C2C-4A01-9251-473202C4879A}" dt="2023-12-31T16:23:05.398" v="3166" actId="478"/>
          <ac:picMkLst>
            <pc:docMk/>
            <pc:sldMk cId="3683544629" sldId="266"/>
            <ac:picMk id="9" creationId="{2B9EF4CA-1FDB-A7E6-D76E-D78F27276583}"/>
          </ac:picMkLst>
        </pc:picChg>
      </pc:sldChg>
      <pc:sldChg chg="addSp delSp modSp add mod ord modTransition delAnim modAnim">
        <pc:chgData name="Nishat Shahu" userId="7c598c9a0c41882a" providerId="LiveId" clId="{BA7C72A8-6C2C-4A01-9251-473202C4879A}" dt="2023-12-31T16:27:09.554" v="3172" actId="1076"/>
        <pc:sldMkLst>
          <pc:docMk/>
          <pc:sldMk cId="1837772457" sldId="267"/>
        </pc:sldMkLst>
        <pc:spChg chg="mod">
          <ac:chgData name="Nishat Shahu" userId="7c598c9a0c41882a" providerId="LiveId" clId="{BA7C72A8-6C2C-4A01-9251-473202C4879A}" dt="2023-12-31T03:56:27.477" v="1717" actId="20577"/>
          <ac:spMkLst>
            <pc:docMk/>
            <pc:sldMk cId="1837772457" sldId="267"/>
            <ac:spMk id="2" creationId="{00000000-0000-0000-0000-000000000000}"/>
          </ac:spMkLst>
        </pc:spChg>
        <pc:spChg chg="del">
          <ac:chgData name="Nishat Shahu" userId="7c598c9a0c41882a" providerId="LiveId" clId="{BA7C72A8-6C2C-4A01-9251-473202C4879A}" dt="2023-12-31T03:57:25.754" v="1722" actId="478"/>
          <ac:spMkLst>
            <pc:docMk/>
            <pc:sldMk cId="1837772457" sldId="267"/>
            <ac:spMk id="3" creationId="{08C4EAD2-8AB1-705F-A77A-6CDCA81617BA}"/>
          </ac:spMkLst>
        </pc:spChg>
        <pc:spChg chg="del">
          <ac:chgData name="Nishat Shahu" userId="7c598c9a0c41882a" providerId="LiveId" clId="{BA7C72A8-6C2C-4A01-9251-473202C4879A}" dt="2023-12-31T03:56:33.720" v="1718" actId="478"/>
          <ac:spMkLst>
            <pc:docMk/>
            <pc:sldMk cId="1837772457" sldId="267"/>
            <ac:spMk id="4" creationId="{00000000-0000-0000-0000-000000000000}"/>
          </ac:spMkLst>
        </pc:spChg>
        <pc:spChg chg="add del mod">
          <ac:chgData name="Nishat Shahu" userId="7c598c9a0c41882a" providerId="LiveId" clId="{BA7C72A8-6C2C-4A01-9251-473202C4879A}" dt="2023-12-31T03:56:36.032" v="1719" actId="478"/>
          <ac:spMkLst>
            <pc:docMk/>
            <pc:sldMk cId="1837772457" sldId="267"/>
            <ac:spMk id="7" creationId="{3AF65487-C39D-CEAD-35F0-7333FBDE9058}"/>
          </ac:spMkLst>
        </pc:spChg>
        <pc:spChg chg="add del mod">
          <ac:chgData name="Nishat Shahu" userId="7c598c9a0c41882a" providerId="LiveId" clId="{BA7C72A8-6C2C-4A01-9251-473202C4879A}" dt="2023-12-31T03:56:43.616" v="1721" actId="478"/>
          <ac:spMkLst>
            <pc:docMk/>
            <pc:sldMk cId="1837772457" sldId="267"/>
            <ac:spMk id="9" creationId="{943698AC-1EE0-B47F-8778-ED191F2D1B1E}"/>
          </ac:spMkLst>
        </pc:spChg>
        <pc:spChg chg="add mod">
          <ac:chgData name="Nishat Shahu" userId="7c598c9a0c41882a" providerId="LiveId" clId="{BA7C72A8-6C2C-4A01-9251-473202C4879A}" dt="2023-12-31T03:57:55.248" v="1769" actId="207"/>
          <ac:spMkLst>
            <pc:docMk/>
            <pc:sldMk cId="1837772457" sldId="267"/>
            <ac:spMk id="10" creationId="{24B7A6DE-FBFC-7D14-2AC8-02B88733BF11}"/>
          </ac:spMkLst>
        </pc:spChg>
        <pc:picChg chg="add del mod">
          <ac:chgData name="Nishat Shahu" userId="7c598c9a0c41882a" providerId="LiveId" clId="{BA7C72A8-6C2C-4A01-9251-473202C4879A}" dt="2023-12-31T16:25:25.307" v="3170" actId="478"/>
          <ac:picMkLst>
            <pc:docMk/>
            <pc:sldMk cId="1837772457" sldId="267"/>
            <ac:picMk id="3" creationId="{77045EEB-F235-CEEB-7D4F-ECA076819BA3}"/>
          </ac:picMkLst>
        </pc:picChg>
        <pc:picChg chg="add del mod">
          <ac:chgData name="Nishat Shahu" userId="7c598c9a0c41882a" providerId="LiveId" clId="{BA7C72A8-6C2C-4A01-9251-473202C4879A}" dt="2023-12-31T16:25:23.034" v="3169" actId="478"/>
          <ac:picMkLst>
            <pc:docMk/>
            <pc:sldMk cId="1837772457" sldId="267"/>
            <ac:picMk id="4" creationId="{92C4E6B8-B4E2-FBA2-4842-551A1668DBCF}"/>
          </ac:picMkLst>
        </pc:picChg>
        <pc:picChg chg="del">
          <ac:chgData name="Nishat Shahu" userId="7c598c9a0c41882a" providerId="LiveId" clId="{BA7C72A8-6C2C-4A01-9251-473202C4879A}" dt="2023-12-31T03:56:37.919" v="1720" actId="478"/>
          <ac:picMkLst>
            <pc:docMk/>
            <pc:sldMk cId="1837772457" sldId="267"/>
            <ac:picMk id="5" creationId="{00000000-0000-0000-0000-000000000000}"/>
          </ac:picMkLst>
        </pc:picChg>
        <pc:picChg chg="add mod">
          <ac:chgData name="Nishat Shahu" userId="7c598c9a0c41882a" providerId="LiveId" clId="{BA7C72A8-6C2C-4A01-9251-473202C4879A}" dt="2023-12-31T16:27:09.554" v="3172" actId="1076"/>
          <ac:picMkLst>
            <pc:docMk/>
            <pc:sldMk cId="1837772457" sldId="267"/>
            <ac:picMk id="5" creationId="{18F26EEC-C4C4-4C68-0194-3421D6326017}"/>
          </ac:picMkLst>
        </pc:picChg>
      </pc:sldChg>
      <pc:sldChg chg="addSp modSp add mod ord modTransition modAnim">
        <pc:chgData name="Nishat Shahu" userId="7c598c9a0c41882a" providerId="LiveId" clId="{BA7C72A8-6C2C-4A01-9251-473202C4879A}" dt="2023-12-31T17:24:53.143" v="3210"/>
        <pc:sldMkLst>
          <pc:docMk/>
          <pc:sldMk cId="1126843271" sldId="268"/>
        </pc:sldMkLst>
        <pc:spChg chg="mod">
          <ac:chgData name="Nishat Shahu" userId="7c598c9a0c41882a" providerId="LiveId" clId="{BA7C72A8-6C2C-4A01-9251-473202C4879A}" dt="2023-12-31T03:58:44.518" v="1803" actId="20577"/>
          <ac:spMkLst>
            <pc:docMk/>
            <pc:sldMk cId="1126843271" sldId="268"/>
            <ac:spMk id="2" creationId="{00000000-0000-0000-0000-000000000000}"/>
          </ac:spMkLst>
        </pc:spChg>
        <pc:spChg chg="mod">
          <ac:chgData name="Nishat Shahu" userId="7c598c9a0c41882a" providerId="LiveId" clId="{BA7C72A8-6C2C-4A01-9251-473202C4879A}" dt="2023-12-31T04:00:02.982" v="1891" actId="20577"/>
          <ac:spMkLst>
            <pc:docMk/>
            <pc:sldMk cId="1126843271" sldId="268"/>
            <ac:spMk id="10" creationId="{24B7A6DE-FBFC-7D14-2AC8-02B88733BF11}"/>
          </ac:spMkLst>
        </pc:spChg>
        <pc:picChg chg="add mod">
          <ac:chgData name="Nishat Shahu" userId="7c598c9a0c41882a" providerId="LiveId" clId="{BA7C72A8-6C2C-4A01-9251-473202C4879A}" dt="2023-12-31T17:24:33.021" v="3206"/>
          <ac:picMkLst>
            <pc:docMk/>
            <pc:sldMk cId="1126843271" sldId="268"/>
            <ac:picMk id="3" creationId="{C81C08F8-563B-FE88-30F3-89FD82A54951}"/>
          </ac:picMkLst>
        </pc:picChg>
      </pc:sldChg>
      <pc:sldChg chg="addSp delSp modSp del mod ord">
        <pc:chgData name="Nishat Shahu" userId="7c598c9a0c41882a" providerId="LiveId" clId="{BA7C72A8-6C2C-4A01-9251-473202C4879A}" dt="2023-12-31T03:48:55.495" v="1520" actId="47"/>
        <pc:sldMkLst>
          <pc:docMk/>
          <pc:sldMk cId="1315647518" sldId="268"/>
        </pc:sldMkLst>
        <pc:spChg chg="del mod">
          <ac:chgData name="Nishat Shahu" userId="7c598c9a0c41882a" providerId="LiveId" clId="{BA7C72A8-6C2C-4A01-9251-473202C4879A}" dt="2023-12-31T03:48:53.822" v="1519" actId="478"/>
          <ac:spMkLst>
            <pc:docMk/>
            <pc:sldMk cId="1315647518" sldId="268"/>
            <ac:spMk id="2" creationId="{00000000-0000-0000-0000-000000000000}"/>
          </ac:spMkLst>
        </pc:spChg>
        <pc:spChg chg="mod">
          <ac:chgData name="Nishat Shahu" userId="7c598c9a0c41882a" providerId="LiveId" clId="{BA7C72A8-6C2C-4A01-9251-473202C4879A}" dt="2023-12-31T03:48:37.884" v="1517" actId="1076"/>
          <ac:spMkLst>
            <pc:docMk/>
            <pc:sldMk cId="1315647518" sldId="268"/>
            <ac:spMk id="3" creationId="{00000000-0000-0000-0000-000000000000}"/>
          </ac:spMkLst>
        </pc:spChg>
        <pc:spChg chg="add mod">
          <ac:chgData name="Nishat Shahu" userId="7c598c9a0c41882a" providerId="LiveId" clId="{BA7C72A8-6C2C-4A01-9251-473202C4879A}" dt="2023-12-31T03:48:53.822" v="1519" actId="478"/>
          <ac:spMkLst>
            <pc:docMk/>
            <pc:sldMk cId="1315647518" sldId="268"/>
            <ac:spMk id="5" creationId="{465EEE00-0139-A3BC-3361-5CE5CC81B612}"/>
          </ac:spMkLst>
        </pc:spChg>
      </pc:sldChg>
      <pc:sldChg chg="addSp delSp modSp add del mod ord modTransition delAnim modAnim">
        <pc:chgData name="Nishat Shahu" userId="7c598c9a0c41882a" providerId="LiveId" clId="{BA7C72A8-6C2C-4A01-9251-473202C4879A}" dt="2023-12-31T18:29:42.688" v="3318" actId="478"/>
        <pc:sldMkLst>
          <pc:docMk/>
          <pc:sldMk cId="173447701" sldId="269"/>
        </pc:sldMkLst>
        <pc:spChg chg="mod">
          <ac:chgData name="Nishat Shahu" userId="7c598c9a0c41882a" providerId="LiveId" clId="{BA7C72A8-6C2C-4A01-9251-473202C4879A}" dt="2023-12-31T04:13:02.052" v="2178" actId="20577"/>
          <ac:spMkLst>
            <pc:docMk/>
            <pc:sldMk cId="173447701" sldId="269"/>
            <ac:spMk id="6" creationId="{0B01D4BE-3248-E8A1-BAA5-EF61EC238DBB}"/>
          </ac:spMkLst>
        </pc:spChg>
        <pc:spChg chg="mod">
          <ac:chgData name="Nishat Shahu" userId="7c598c9a0c41882a" providerId="LiveId" clId="{BA7C72A8-6C2C-4A01-9251-473202C4879A}" dt="2023-12-31T04:13:22.897" v="2226" actId="20577"/>
          <ac:spMkLst>
            <pc:docMk/>
            <pc:sldMk cId="173447701" sldId="269"/>
            <ac:spMk id="7" creationId="{D2017D2F-FA4F-1212-04DF-67D03C6743D8}"/>
          </ac:spMkLst>
        </pc:spChg>
        <pc:picChg chg="add del mod">
          <ac:chgData name="Nishat Shahu" userId="7c598c9a0c41882a" providerId="LiveId" clId="{BA7C72A8-6C2C-4A01-9251-473202C4879A}" dt="2023-12-31T17:31:27.251" v="3211" actId="478"/>
          <ac:picMkLst>
            <pc:docMk/>
            <pc:sldMk cId="173447701" sldId="269"/>
            <ac:picMk id="4" creationId="{1A26E893-A6EC-506E-173E-F7AAA2E6EAFA}"/>
          </ac:picMkLst>
        </pc:picChg>
        <pc:picChg chg="add mod">
          <ac:chgData name="Nishat Shahu" userId="7c598c9a0c41882a" providerId="LiveId" clId="{BA7C72A8-6C2C-4A01-9251-473202C4879A}" dt="2023-12-31T11:13:50.448" v="2720"/>
          <ac:picMkLst>
            <pc:docMk/>
            <pc:sldMk cId="173447701" sldId="269"/>
            <ac:picMk id="4" creationId="{1D020EC2-2D46-0380-72A3-C49CFE346630}"/>
          </ac:picMkLst>
        </pc:picChg>
        <pc:picChg chg="del">
          <ac:chgData name="Nishat Shahu" userId="7c598c9a0c41882a" providerId="LiveId" clId="{BA7C72A8-6C2C-4A01-9251-473202C4879A}" dt="2023-12-31T04:11:37.801" v="2140" actId="478"/>
          <ac:picMkLst>
            <pc:docMk/>
            <pc:sldMk cId="173447701" sldId="269"/>
            <ac:picMk id="4" creationId="{902E9CD0-FEB0-C068-B37E-62A7A7B48768}"/>
          </ac:picMkLst>
        </pc:picChg>
        <pc:picChg chg="add del mod">
          <ac:chgData name="Nishat Shahu" userId="7c598c9a0c41882a" providerId="LiveId" clId="{BA7C72A8-6C2C-4A01-9251-473202C4879A}" dt="2023-12-31T12:24:01.813" v="2789" actId="478"/>
          <ac:picMkLst>
            <pc:docMk/>
            <pc:sldMk cId="173447701" sldId="269"/>
            <ac:picMk id="4" creationId="{B184086E-D832-F3A0-C791-42C21AA53063}"/>
          </ac:picMkLst>
        </pc:picChg>
        <pc:picChg chg="add del mod">
          <ac:chgData name="Nishat Shahu" userId="7c598c9a0c41882a" providerId="LiveId" clId="{BA7C72A8-6C2C-4A01-9251-473202C4879A}" dt="2023-12-31T11:40:02.419" v="2746" actId="478"/>
          <ac:picMkLst>
            <pc:docMk/>
            <pc:sldMk cId="173447701" sldId="269"/>
            <ac:picMk id="5" creationId="{A527048D-8CB0-4249-898B-04433BA0F400}"/>
          </ac:picMkLst>
        </pc:picChg>
        <pc:picChg chg="add del mod">
          <ac:chgData name="Nishat Shahu" userId="7c598c9a0c41882a" providerId="LiveId" clId="{BA7C72A8-6C2C-4A01-9251-473202C4879A}" dt="2023-12-31T11:34:47.758" v="2732" actId="478"/>
          <ac:picMkLst>
            <pc:docMk/>
            <pc:sldMk cId="173447701" sldId="269"/>
            <ac:picMk id="8" creationId="{61C5F182-0B24-0A2C-6266-FFB3A8FEFBDB}"/>
          </ac:picMkLst>
        </pc:picChg>
        <pc:picChg chg="add del mod">
          <ac:chgData name="Nishat Shahu" userId="7c598c9a0c41882a" providerId="LiveId" clId="{BA7C72A8-6C2C-4A01-9251-473202C4879A}" dt="2023-12-31T17:31:43.681" v="3213" actId="478"/>
          <ac:picMkLst>
            <pc:docMk/>
            <pc:sldMk cId="173447701" sldId="269"/>
            <ac:picMk id="8" creationId="{7ECF05DC-9D2A-1190-7FAD-F4C7E8E2C8DC}"/>
          </ac:picMkLst>
        </pc:picChg>
        <pc:picChg chg="del mod">
          <ac:chgData name="Nishat Shahu" userId="7c598c9a0c41882a" providerId="LiveId" clId="{BA7C72A8-6C2C-4A01-9251-473202C4879A}" dt="2023-12-31T11:13:24.608" v="2716" actId="478"/>
          <ac:picMkLst>
            <pc:docMk/>
            <pc:sldMk cId="173447701" sldId="269"/>
            <ac:picMk id="9" creationId="{6E493009-5F74-F81B-E450-80D6B952DDE9}"/>
          </ac:picMkLst>
        </pc:picChg>
        <pc:picChg chg="add del mod">
          <ac:chgData name="Nishat Shahu" userId="7c598c9a0c41882a" providerId="LiveId" clId="{BA7C72A8-6C2C-4A01-9251-473202C4879A}" dt="2023-12-31T17:33:45.870" v="3215" actId="478"/>
          <ac:picMkLst>
            <pc:docMk/>
            <pc:sldMk cId="173447701" sldId="269"/>
            <ac:picMk id="9" creationId="{D5760590-6467-6DC5-146E-734E01F28B13}"/>
          </ac:picMkLst>
        </pc:picChg>
        <pc:picChg chg="add del mod">
          <ac:chgData name="Nishat Shahu" userId="7c598c9a0c41882a" providerId="LiveId" clId="{BA7C72A8-6C2C-4A01-9251-473202C4879A}" dt="2023-12-31T17:34:48.794" v="3217" actId="478"/>
          <ac:picMkLst>
            <pc:docMk/>
            <pc:sldMk cId="173447701" sldId="269"/>
            <ac:picMk id="10" creationId="{8FBD9224-81B4-F60A-C2A7-F6D590A02ACF}"/>
          </ac:picMkLst>
        </pc:picChg>
        <pc:picChg chg="add mod">
          <ac:chgData name="Nishat Shahu" userId="7c598c9a0c41882a" providerId="LiveId" clId="{BA7C72A8-6C2C-4A01-9251-473202C4879A}" dt="2023-12-31T11:40:08.234" v="2747"/>
          <ac:picMkLst>
            <pc:docMk/>
            <pc:sldMk cId="173447701" sldId="269"/>
            <ac:picMk id="10" creationId="{E7B9DD57-B415-6AFF-CFD8-3758F9C480CB}"/>
          </ac:picMkLst>
        </pc:picChg>
        <pc:picChg chg="add del mod">
          <ac:chgData name="Nishat Shahu" userId="7c598c9a0c41882a" providerId="LiveId" clId="{BA7C72A8-6C2C-4A01-9251-473202C4879A}" dt="2023-12-31T17:35:35.697" v="3219" actId="478"/>
          <ac:picMkLst>
            <pc:docMk/>
            <pc:sldMk cId="173447701" sldId="269"/>
            <ac:picMk id="11" creationId="{1DBF8225-D803-5528-E313-442856CB8558}"/>
          </ac:picMkLst>
        </pc:picChg>
        <pc:picChg chg="add del mod">
          <ac:chgData name="Nishat Shahu" userId="7c598c9a0c41882a" providerId="LiveId" clId="{BA7C72A8-6C2C-4A01-9251-473202C4879A}" dt="2023-12-31T17:37:10.010" v="3221" actId="478"/>
          <ac:picMkLst>
            <pc:docMk/>
            <pc:sldMk cId="173447701" sldId="269"/>
            <ac:picMk id="12" creationId="{47CE64D5-C7D9-9DE4-E5BB-6316AA7FC200}"/>
          </ac:picMkLst>
        </pc:picChg>
        <pc:picChg chg="add del mod">
          <ac:chgData name="Nishat Shahu" userId="7c598c9a0c41882a" providerId="LiveId" clId="{BA7C72A8-6C2C-4A01-9251-473202C4879A}" dt="2023-12-31T17:38:46.231" v="3223" actId="478"/>
          <ac:picMkLst>
            <pc:docMk/>
            <pc:sldMk cId="173447701" sldId="269"/>
            <ac:picMk id="13" creationId="{C8F14F74-D4D9-E094-96FF-87F3F747F791}"/>
          </ac:picMkLst>
        </pc:picChg>
        <pc:picChg chg="add del mod">
          <ac:chgData name="Nishat Shahu" userId="7c598c9a0c41882a" providerId="LiveId" clId="{BA7C72A8-6C2C-4A01-9251-473202C4879A}" dt="2023-12-31T17:43:33.276" v="3225" actId="478"/>
          <ac:picMkLst>
            <pc:docMk/>
            <pc:sldMk cId="173447701" sldId="269"/>
            <ac:picMk id="14" creationId="{07130A5D-82AF-CAD0-F523-72FC766894A8}"/>
          </ac:picMkLst>
        </pc:picChg>
        <pc:picChg chg="add del mod">
          <ac:chgData name="Nishat Shahu" userId="7c598c9a0c41882a" providerId="LiveId" clId="{BA7C72A8-6C2C-4A01-9251-473202C4879A}" dt="2023-12-31T17:44:47.507" v="3227" actId="478"/>
          <ac:picMkLst>
            <pc:docMk/>
            <pc:sldMk cId="173447701" sldId="269"/>
            <ac:picMk id="15" creationId="{A1044886-B670-01EF-BEB6-B4C88D8D4ACF}"/>
          </ac:picMkLst>
        </pc:picChg>
        <pc:picChg chg="add del mod">
          <ac:chgData name="Nishat Shahu" userId="7c598c9a0c41882a" providerId="LiveId" clId="{BA7C72A8-6C2C-4A01-9251-473202C4879A}" dt="2023-12-31T17:47:45.352" v="3230" actId="478"/>
          <ac:picMkLst>
            <pc:docMk/>
            <pc:sldMk cId="173447701" sldId="269"/>
            <ac:picMk id="16" creationId="{2A12D7E2-4D57-CB34-8630-1B37CA72FF89}"/>
          </ac:picMkLst>
        </pc:picChg>
        <pc:picChg chg="add del mod">
          <ac:chgData name="Nishat Shahu" userId="7c598c9a0c41882a" providerId="LiveId" clId="{BA7C72A8-6C2C-4A01-9251-473202C4879A}" dt="2023-12-31T17:49:05.817" v="3232" actId="478"/>
          <ac:picMkLst>
            <pc:docMk/>
            <pc:sldMk cId="173447701" sldId="269"/>
            <ac:picMk id="17" creationId="{8D44E81D-E204-684D-A4A4-6F7CFAA13F3A}"/>
          </ac:picMkLst>
        </pc:picChg>
        <pc:picChg chg="add del mod">
          <ac:chgData name="Nishat Shahu" userId="7c598c9a0c41882a" providerId="LiveId" clId="{BA7C72A8-6C2C-4A01-9251-473202C4879A}" dt="2023-12-31T17:49:34.797" v="3234" actId="478"/>
          <ac:picMkLst>
            <pc:docMk/>
            <pc:sldMk cId="173447701" sldId="269"/>
            <ac:picMk id="18" creationId="{15C30BA2-5F19-E4B0-5206-8DE96E0082E0}"/>
          </ac:picMkLst>
        </pc:picChg>
        <pc:picChg chg="add mod">
          <ac:chgData name="Nishat Shahu" userId="7c598c9a0c41882a" providerId="LiveId" clId="{BA7C72A8-6C2C-4A01-9251-473202C4879A}" dt="2023-12-31T17:52:33.888" v="3235"/>
          <ac:picMkLst>
            <pc:docMk/>
            <pc:sldMk cId="173447701" sldId="269"/>
            <ac:picMk id="19" creationId="{C07DC6E3-D30F-CD69-6E0C-17A231584D29}"/>
          </ac:picMkLst>
        </pc:picChg>
        <pc:picChg chg="add del">
          <ac:chgData name="Nishat Shahu" userId="7c598c9a0c41882a" providerId="LiveId" clId="{BA7C72A8-6C2C-4A01-9251-473202C4879A}" dt="2023-12-31T18:29:42.688" v="3318" actId="478"/>
          <ac:picMkLst>
            <pc:docMk/>
            <pc:sldMk cId="173447701" sldId="269"/>
            <ac:picMk id="20" creationId="{0EEC1F3A-405D-B7BC-A5E8-46237A99CEB7}"/>
          </ac:picMkLst>
        </pc:picChg>
      </pc:sldChg>
      <pc:sldChg chg="addSp delSp modSp add mod modTransition delAnim modAnim">
        <pc:chgData name="Nishat Shahu" userId="7c598c9a0c41882a" providerId="LiveId" clId="{BA7C72A8-6C2C-4A01-9251-473202C4879A}" dt="2023-12-31T18:19:08.242" v="3290"/>
        <pc:sldMkLst>
          <pc:docMk/>
          <pc:sldMk cId="3168780112" sldId="270"/>
        </pc:sldMkLst>
        <pc:spChg chg="mod">
          <ac:chgData name="Nishat Shahu" userId="7c598c9a0c41882a" providerId="LiveId" clId="{BA7C72A8-6C2C-4A01-9251-473202C4879A}" dt="2023-12-31T04:15:12.244" v="2247" actId="20577"/>
          <ac:spMkLst>
            <pc:docMk/>
            <pc:sldMk cId="3168780112" sldId="270"/>
            <ac:spMk id="2" creationId="{00000000-0000-0000-0000-000000000000}"/>
          </ac:spMkLst>
        </pc:spChg>
        <pc:spChg chg="del">
          <ac:chgData name="Nishat Shahu" userId="7c598c9a0c41882a" providerId="LiveId" clId="{BA7C72A8-6C2C-4A01-9251-473202C4879A}" dt="2023-12-31T04:15:24.976" v="2250" actId="478"/>
          <ac:spMkLst>
            <pc:docMk/>
            <pc:sldMk cId="3168780112" sldId="270"/>
            <ac:spMk id="6" creationId="{0B01D4BE-3248-E8A1-BAA5-EF61EC238DBB}"/>
          </ac:spMkLst>
        </pc:spChg>
        <pc:spChg chg="mod">
          <ac:chgData name="Nishat Shahu" userId="7c598c9a0c41882a" providerId="LiveId" clId="{BA7C72A8-6C2C-4A01-9251-473202C4879A}" dt="2023-12-31T15:11:27.099" v="3059" actId="1076"/>
          <ac:spMkLst>
            <pc:docMk/>
            <pc:sldMk cId="3168780112" sldId="270"/>
            <ac:spMk id="7" creationId="{D2017D2F-FA4F-1212-04DF-67D03C6743D8}"/>
          </ac:spMkLst>
        </pc:spChg>
        <pc:spChg chg="add mod">
          <ac:chgData name="Nishat Shahu" userId="7c598c9a0c41882a" providerId="LiveId" clId="{BA7C72A8-6C2C-4A01-9251-473202C4879A}" dt="2023-12-31T15:13:44.540" v="3077" actId="1076"/>
          <ac:spMkLst>
            <pc:docMk/>
            <pc:sldMk cId="3168780112" sldId="270"/>
            <ac:spMk id="13" creationId="{FDC8F607-330F-C6F5-4C65-F686D009E960}"/>
          </ac:spMkLst>
        </pc:spChg>
        <pc:picChg chg="add del mod">
          <ac:chgData name="Nishat Shahu" userId="7c598c9a0c41882a" providerId="LiveId" clId="{BA7C72A8-6C2C-4A01-9251-473202C4879A}" dt="2023-12-31T11:34:43.829" v="2731" actId="478"/>
          <ac:picMkLst>
            <pc:docMk/>
            <pc:sldMk cId="3168780112" sldId="270"/>
            <ac:picMk id="3" creationId="{042AF164-E806-F82D-6A0F-4A268BD35C7B}"/>
          </ac:picMkLst>
        </pc:picChg>
        <pc:picChg chg="add del mod">
          <ac:chgData name="Nishat Shahu" userId="7c598c9a0c41882a" providerId="LiveId" clId="{BA7C72A8-6C2C-4A01-9251-473202C4879A}" dt="2023-12-31T17:52:41.425" v="3236" actId="478"/>
          <ac:picMkLst>
            <pc:docMk/>
            <pc:sldMk cId="3168780112" sldId="270"/>
            <ac:picMk id="3" creationId="{C65B56EC-A1F7-E9A4-7280-7EB303B3844D}"/>
          </ac:picMkLst>
        </pc:picChg>
        <pc:picChg chg="add del mod">
          <ac:chgData name="Nishat Shahu" userId="7c598c9a0c41882a" providerId="LiveId" clId="{BA7C72A8-6C2C-4A01-9251-473202C4879A}" dt="2023-12-31T12:24:09.129" v="2791" actId="478"/>
          <ac:picMkLst>
            <pc:docMk/>
            <pc:sldMk cId="3168780112" sldId="270"/>
            <ac:picMk id="4" creationId="{2FDEDFB9-7E1E-5CDA-4F5B-D45779DDE6F5}"/>
          </ac:picMkLst>
        </pc:picChg>
        <pc:picChg chg="add mod">
          <ac:chgData name="Nishat Shahu" userId="7c598c9a0c41882a" providerId="LiveId" clId="{BA7C72A8-6C2C-4A01-9251-473202C4879A}" dt="2023-12-31T15:11:30.239" v="3060" actId="14100"/>
          <ac:picMkLst>
            <pc:docMk/>
            <pc:sldMk cId="3168780112" sldId="270"/>
            <ac:picMk id="4" creationId="{57EB422F-2359-FF0E-6919-C2EB55AEA692}"/>
          </ac:picMkLst>
        </pc:picChg>
        <pc:picChg chg="add del mod">
          <ac:chgData name="Nishat Shahu" userId="7c598c9a0c41882a" providerId="LiveId" clId="{BA7C72A8-6C2C-4A01-9251-473202C4879A}" dt="2023-12-31T04:17:38.778" v="2265" actId="478"/>
          <ac:picMkLst>
            <pc:docMk/>
            <pc:sldMk cId="3168780112" sldId="270"/>
            <ac:picMk id="4" creationId="{9D7EA624-3C71-634B-C9CA-176B19CD0515}"/>
          </ac:picMkLst>
        </pc:picChg>
        <pc:picChg chg="add del mod">
          <ac:chgData name="Nishat Shahu" userId="7c598c9a0c41882a" providerId="LiveId" clId="{BA7C72A8-6C2C-4A01-9251-473202C4879A}" dt="2023-12-31T17:59:38.727" v="3238" actId="478"/>
          <ac:picMkLst>
            <pc:docMk/>
            <pc:sldMk cId="3168780112" sldId="270"/>
            <ac:picMk id="5" creationId="{783AE1BB-4208-F8B1-9A49-397AE50A7A14}"/>
          </ac:picMkLst>
        </pc:picChg>
        <pc:picChg chg="del">
          <ac:chgData name="Nishat Shahu" userId="7c598c9a0c41882a" providerId="LiveId" clId="{BA7C72A8-6C2C-4A01-9251-473202C4879A}" dt="2023-12-31T04:15:26.321" v="2251" actId="478"/>
          <ac:picMkLst>
            <pc:docMk/>
            <pc:sldMk cId="3168780112" sldId="270"/>
            <ac:picMk id="5" creationId="{A527048D-8CB0-4249-898B-04433BA0F400}"/>
          </ac:picMkLst>
        </pc:picChg>
        <pc:picChg chg="add mod">
          <ac:chgData name="Nishat Shahu" userId="7c598c9a0c41882a" providerId="LiveId" clId="{BA7C72A8-6C2C-4A01-9251-473202C4879A}" dt="2023-12-31T15:12:14.204" v="3063" actId="14100"/>
          <ac:picMkLst>
            <pc:docMk/>
            <pc:sldMk cId="3168780112" sldId="270"/>
            <ac:picMk id="6" creationId="{53FC2E06-B24D-5891-D325-7DC21930E30F}"/>
          </ac:picMkLst>
        </pc:picChg>
        <pc:picChg chg="add del mod">
          <ac:chgData name="Nishat Shahu" userId="7c598c9a0c41882a" providerId="LiveId" clId="{BA7C72A8-6C2C-4A01-9251-473202C4879A}" dt="2023-12-31T18:00:50.103" v="3240" actId="478"/>
          <ac:picMkLst>
            <pc:docMk/>
            <pc:sldMk cId="3168780112" sldId="270"/>
            <ac:picMk id="8" creationId="{CE5DA9DD-3CE1-A762-9925-20C4A08BB271}"/>
          </ac:picMkLst>
        </pc:picChg>
        <pc:picChg chg="del">
          <ac:chgData name="Nishat Shahu" userId="7c598c9a0c41882a" providerId="LiveId" clId="{BA7C72A8-6C2C-4A01-9251-473202C4879A}" dt="2023-12-31T04:15:30.939" v="2253" actId="478"/>
          <ac:picMkLst>
            <pc:docMk/>
            <pc:sldMk cId="3168780112" sldId="270"/>
            <ac:picMk id="9" creationId="{6E493009-5F74-F81B-E450-80D6B952DDE9}"/>
          </ac:picMkLst>
        </pc:picChg>
        <pc:picChg chg="add del mod">
          <ac:chgData name="Nishat Shahu" userId="7c598c9a0c41882a" providerId="LiveId" clId="{BA7C72A8-6C2C-4A01-9251-473202C4879A}" dt="2023-12-31T18:03:36.497" v="3242" actId="478"/>
          <ac:picMkLst>
            <pc:docMk/>
            <pc:sldMk cId="3168780112" sldId="270"/>
            <ac:picMk id="9" creationId="{AD83B6D9-0599-BF8F-E9D4-E13973568FB5}"/>
          </ac:picMkLst>
        </pc:picChg>
        <pc:picChg chg="add del mod">
          <ac:chgData name="Nishat Shahu" userId="7c598c9a0c41882a" providerId="LiveId" clId="{BA7C72A8-6C2C-4A01-9251-473202C4879A}" dt="2023-12-31T18:04:23.123" v="3244" actId="478"/>
          <ac:picMkLst>
            <pc:docMk/>
            <pc:sldMk cId="3168780112" sldId="270"/>
            <ac:picMk id="10" creationId="{0286FFCE-FF23-2452-D3CB-65E3A0EC8743}"/>
          </ac:picMkLst>
        </pc:picChg>
        <pc:picChg chg="add del mod">
          <ac:chgData name="Nishat Shahu" userId="7c598c9a0c41882a" providerId="LiveId" clId="{BA7C72A8-6C2C-4A01-9251-473202C4879A}" dt="2023-12-31T04:17:36.756" v="2264" actId="478"/>
          <ac:picMkLst>
            <pc:docMk/>
            <pc:sldMk cId="3168780112" sldId="270"/>
            <ac:picMk id="10" creationId="{E4E3291F-B8A4-70BA-6BF7-67E9A197D172}"/>
          </ac:picMkLst>
        </pc:picChg>
        <pc:picChg chg="add del mod">
          <ac:chgData name="Nishat Shahu" userId="7c598c9a0c41882a" providerId="LiveId" clId="{BA7C72A8-6C2C-4A01-9251-473202C4879A}" dt="2023-12-31T18:06:22.895" v="3246" actId="478"/>
          <ac:picMkLst>
            <pc:docMk/>
            <pc:sldMk cId="3168780112" sldId="270"/>
            <ac:picMk id="11" creationId="{28B3D514-907C-B66E-950A-A7C528DEA742}"/>
          </ac:picMkLst>
        </pc:picChg>
        <pc:picChg chg="add del mod">
          <ac:chgData name="Nishat Shahu" userId="7c598c9a0c41882a" providerId="LiveId" clId="{BA7C72A8-6C2C-4A01-9251-473202C4879A}" dt="2023-12-31T18:07:19.182" v="3248" actId="478"/>
          <ac:picMkLst>
            <pc:docMk/>
            <pc:sldMk cId="3168780112" sldId="270"/>
            <ac:picMk id="12" creationId="{3D05D9C8-1036-0B23-7124-9F3EB9B404AA}"/>
          </ac:picMkLst>
        </pc:picChg>
        <pc:picChg chg="add del mod">
          <ac:chgData name="Nishat Shahu" userId="7c598c9a0c41882a" providerId="LiveId" clId="{BA7C72A8-6C2C-4A01-9251-473202C4879A}" dt="2023-12-31T15:10:14.585" v="3045" actId="478"/>
          <ac:picMkLst>
            <pc:docMk/>
            <pc:sldMk cId="3168780112" sldId="270"/>
            <ac:picMk id="12" creationId="{8236DC6C-4F66-891C-3E07-BFEBBBB3B509}"/>
          </ac:picMkLst>
        </pc:picChg>
        <pc:picChg chg="add del mod">
          <ac:chgData name="Nishat Shahu" userId="7c598c9a0c41882a" providerId="LiveId" clId="{BA7C72A8-6C2C-4A01-9251-473202C4879A}" dt="2023-12-31T18:07:40.968" v="3250" actId="478"/>
          <ac:picMkLst>
            <pc:docMk/>
            <pc:sldMk cId="3168780112" sldId="270"/>
            <ac:picMk id="14" creationId="{29700AA1-FD82-19FC-E0F1-BB0905700F93}"/>
          </ac:picMkLst>
        </pc:picChg>
        <pc:picChg chg="add del mod">
          <ac:chgData name="Nishat Shahu" userId="7c598c9a0c41882a" providerId="LiveId" clId="{BA7C72A8-6C2C-4A01-9251-473202C4879A}" dt="2023-12-31T18:12:30.249" v="3281" actId="478"/>
          <ac:picMkLst>
            <pc:docMk/>
            <pc:sldMk cId="3168780112" sldId="270"/>
            <ac:picMk id="15" creationId="{2479C358-16F6-6062-4F01-B92197DBEB85}"/>
          </ac:picMkLst>
        </pc:picChg>
        <pc:picChg chg="add del mod">
          <ac:chgData name="Nishat Shahu" userId="7c598c9a0c41882a" providerId="LiveId" clId="{BA7C72A8-6C2C-4A01-9251-473202C4879A}" dt="2023-12-31T15:10:46.312" v="3054" actId="478"/>
          <ac:picMkLst>
            <pc:docMk/>
            <pc:sldMk cId="3168780112" sldId="270"/>
            <ac:picMk id="15" creationId="{DE43FECB-44A7-236B-6190-771D14FA07DF}"/>
          </ac:picMkLst>
        </pc:picChg>
        <pc:picChg chg="add del mod">
          <ac:chgData name="Nishat Shahu" userId="7c598c9a0c41882a" providerId="LiveId" clId="{BA7C72A8-6C2C-4A01-9251-473202C4879A}" dt="2023-12-31T18:13:52.535" v="3283" actId="478"/>
          <ac:picMkLst>
            <pc:docMk/>
            <pc:sldMk cId="3168780112" sldId="270"/>
            <ac:picMk id="16" creationId="{FC78F1B6-D57A-CF1D-B05B-485155677F85}"/>
          </ac:picMkLst>
        </pc:picChg>
        <pc:picChg chg="add del mod">
          <ac:chgData name="Nishat Shahu" userId="7c598c9a0c41882a" providerId="LiveId" clId="{BA7C72A8-6C2C-4A01-9251-473202C4879A}" dt="2023-12-31T18:14:09.571" v="3285" actId="478"/>
          <ac:picMkLst>
            <pc:docMk/>
            <pc:sldMk cId="3168780112" sldId="270"/>
            <ac:picMk id="17" creationId="{B6E8D2B3-3200-235B-4634-D5E7B2F7813B}"/>
          </ac:picMkLst>
        </pc:picChg>
        <pc:picChg chg="add del mod">
          <ac:chgData name="Nishat Shahu" userId="7c598c9a0c41882a" providerId="LiveId" clId="{BA7C72A8-6C2C-4A01-9251-473202C4879A}" dt="2023-12-31T18:14:28.878" v="3287" actId="478"/>
          <ac:picMkLst>
            <pc:docMk/>
            <pc:sldMk cId="3168780112" sldId="270"/>
            <ac:picMk id="18" creationId="{CDAB96F7-D735-9D61-931B-861C848096D5}"/>
          </ac:picMkLst>
        </pc:picChg>
        <pc:picChg chg="add del mod">
          <ac:chgData name="Nishat Shahu" userId="7c598c9a0c41882a" providerId="LiveId" clId="{BA7C72A8-6C2C-4A01-9251-473202C4879A}" dt="2023-12-31T18:16:20.952" v="3289" actId="478"/>
          <ac:picMkLst>
            <pc:docMk/>
            <pc:sldMk cId="3168780112" sldId="270"/>
            <ac:picMk id="19" creationId="{3ED8E4EF-91D2-3EF2-A5DD-35F83192D8BB}"/>
          </ac:picMkLst>
        </pc:picChg>
        <pc:picChg chg="add mod">
          <ac:chgData name="Nishat Shahu" userId="7c598c9a0c41882a" providerId="LiveId" clId="{BA7C72A8-6C2C-4A01-9251-473202C4879A}" dt="2023-12-31T18:19:08.242" v="3290"/>
          <ac:picMkLst>
            <pc:docMk/>
            <pc:sldMk cId="3168780112" sldId="270"/>
            <ac:picMk id="20" creationId="{2C85F238-1429-D7C3-E3CC-29FFD4140DEB}"/>
          </ac:picMkLst>
        </pc:picChg>
      </pc:sldChg>
      <pc:sldChg chg="add del">
        <pc:chgData name="Nishat Shahu" userId="7c598c9a0c41882a" providerId="LiveId" clId="{BA7C72A8-6C2C-4A01-9251-473202C4879A}" dt="2023-12-31T04:48:34.210" v="2451" actId="47"/>
        <pc:sldMkLst>
          <pc:docMk/>
          <pc:sldMk cId="1615641867" sldId="271"/>
        </pc:sldMkLst>
      </pc:sldChg>
      <pc:sldChg chg="addSp delSp modSp add mod ord modTransition delAnim modAnim">
        <pc:chgData name="Nishat Shahu" userId="7c598c9a0c41882a" providerId="LiveId" clId="{BA7C72A8-6C2C-4A01-9251-473202C4879A}" dt="2023-12-31T18:43:55.260" v="3341"/>
        <pc:sldMkLst>
          <pc:docMk/>
          <pc:sldMk cId="3012801003" sldId="272"/>
        </pc:sldMkLst>
        <pc:spChg chg="add del mod">
          <ac:chgData name="Nishat Shahu" userId="7c598c9a0c41882a" providerId="LiveId" clId="{BA7C72A8-6C2C-4A01-9251-473202C4879A}" dt="2023-12-31T04:44:35.133" v="2403" actId="20577"/>
          <ac:spMkLst>
            <pc:docMk/>
            <pc:sldMk cId="3012801003" sldId="272"/>
            <ac:spMk id="2" creationId="{00000000-0000-0000-0000-000000000000}"/>
          </ac:spMkLst>
        </pc:spChg>
        <pc:spChg chg="add del mod">
          <ac:chgData name="Nishat Shahu" userId="7c598c9a0c41882a" providerId="LiveId" clId="{BA7C72A8-6C2C-4A01-9251-473202C4879A}" dt="2023-12-31T04:44:28.766" v="2393" actId="478"/>
          <ac:spMkLst>
            <pc:docMk/>
            <pc:sldMk cId="3012801003" sldId="272"/>
            <ac:spMk id="4" creationId="{47E001A7-0E93-83DE-5A92-F17C2C8091C6}"/>
          </ac:spMkLst>
        </pc:spChg>
        <pc:spChg chg="add mod">
          <ac:chgData name="Nishat Shahu" userId="7c598c9a0c41882a" providerId="LiveId" clId="{BA7C72A8-6C2C-4A01-9251-473202C4879A}" dt="2023-12-31T04:44:56.775" v="2408" actId="1076"/>
          <ac:spMkLst>
            <pc:docMk/>
            <pc:sldMk cId="3012801003" sldId="272"/>
            <ac:spMk id="6" creationId="{2068AF9D-4565-2E80-820F-977B9D44C438}"/>
          </ac:spMkLst>
        </pc:spChg>
        <pc:spChg chg="add del mod">
          <ac:chgData name="Nishat Shahu" userId="7c598c9a0c41882a" providerId="LiveId" clId="{BA7C72A8-6C2C-4A01-9251-473202C4879A}" dt="2023-12-31T04:44:40.301" v="2404" actId="478"/>
          <ac:spMkLst>
            <pc:docMk/>
            <pc:sldMk cId="3012801003" sldId="272"/>
            <ac:spMk id="7" creationId="{D2017D2F-FA4F-1212-04DF-67D03C6743D8}"/>
          </ac:spMkLst>
        </pc:spChg>
        <pc:spChg chg="add del mod">
          <ac:chgData name="Nishat Shahu" userId="7c598c9a0c41882a" providerId="LiveId" clId="{BA7C72A8-6C2C-4A01-9251-473202C4879A}" dt="2023-12-31T04:45:07.387" v="2410"/>
          <ac:spMkLst>
            <pc:docMk/>
            <pc:sldMk cId="3012801003" sldId="272"/>
            <ac:spMk id="8" creationId="{F16D56BF-5C2F-A80B-4075-3A5A1C051F36}"/>
          </ac:spMkLst>
        </pc:spChg>
        <pc:spChg chg="add mod">
          <ac:chgData name="Nishat Shahu" userId="7c598c9a0c41882a" providerId="LiveId" clId="{BA7C72A8-6C2C-4A01-9251-473202C4879A}" dt="2023-12-31T15:08:52.683" v="3044" actId="20577"/>
          <ac:spMkLst>
            <pc:docMk/>
            <pc:sldMk cId="3012801003" sldId="272"/>
            <ac:spMk id="10" creationId="{0E350631-BDB9-84F4-D1F0-2593DA7BE7D6}"/>
          </ac:spMkLst>
        </pc:spChg>
        <pc:spChg chg="add del">
          <ac:chgData name="Nishat Shahu" userId="7c598c9a0c41882a" providerId="LiveId" clId="{BA7C72A8-6C2C-4A01-9251-473202C4879A}" dt="2023-12-31T04:44:43.366" v="2405" actId="478"/>
          <ac:spMkLst>
            <pc:docMk/>
            <pc:sldMk cId="3012801003" sldId="272"/>
            <ac:spMk id="13" creationId="{FDC8F607-330F-C6F5-4C65-F686D009E960}"/>
          </ac:spMkLst>
        </pc:spChg>
        <pc:spChg chg="add mod">
          <ac:chgData name="Nishat Shahu" userId="7c598c9a0c41882a" providerId="LiveId" clId="{BA7C72A8-6C2C-4A01-9251-473202C4879A}" dt="2023-12-31T04:47:54.956" v="2446" actId="1076"/>
          <ac:spMkLst>
            <pc:docMk/>
            <pc:sldMk cId="3012801003" sldId="272"/>
            <ac:spMk id="19" creationId="{3F68657F-EA12-520B-3A1B-5374B4C9840E}"/>
          </ac:spMkLst>
        </pc:spChg>
        <pc:spChg chg="add mod">
          <ac:chgData name="Nishat Shahu" userId="7c598c9a0c41882a" providerId="LiveId" clId="{BA7C72A8-6C2C-4A01-9251-473202C4879A}" dt="2023-12-31T04:47:49.523" v="2445" actId="207"/>
          <ac:spMkLst>
            <pc:docMk/>
            <pc:sldMk cId="3012801003" sldId="272"/>
            <ac:spMk id="20" creationId="{521E6706-EB60-D5C5-052C-E92AF5D60077}"/>
          </ac:spMkLst>
        </pc:spChg>
        <pc:picChg chg="add del mod">
          <ac:chgData name="Nishat Shahu" userId="7c598c9a0c41882a" providerId="LiveId" clId="{BA7C72A8-6C2C-4A01-9251-473202C4879A}" dt="2023-12-31T17:46:24.418" v="3229" actId="478"/>
          <ac:picMkLst>
            <pc:docMk/>
            <pc:sldMk cId="3012801003" sldId="272"/>
            <ac:picMk id="3" creationId="{136CE6AF-4D8B-3CEF-1785-25B48BB655DF}"/>
          </ac:picMkLst>
        </pc:picChg>
        <pc:picChg chg="add del mod">
          <ac:chgData name="Nishat Shahu" userId="7c598c9a0c41882a" providerId="LiveId" clId="{BA7C72A8-6C2C-4A01-9251-473202C4879A}" dt="2023-12-31T11:35:00.249" v="2735" actId="478"/>
          <ac:picMkLst>
            <pc:docMk/>
            <pc:sldMk cId="3012801003" sldId="272"/>
            <ac:picMk id="3" creationId="{361DE01A-CB3E-A758-C5AA-40A82CDBF6FB}"/>
          </ac:picMkLst>
        </pc:picChg>
        <pc:picChg chg="add del mod">
          <ac:chgData name="Nishat Shahu" userId="7c598c9a0c41882a" providerId="LiveId" clId="{BA7C72A8-6C2C-4A01-9251-473202C4879A}" dt="2023-12-31T12:24:04.728" v="2790" actId="478"/>
          <ac:picMkLst>
            <pc:docMk/>
            <pc:sldMk cId="3012801003" sldId="272"/>
            <ac:picMk id="4" creationId="{4FEA7F4F-D364-BB35-AE83-7128B6920FAD}"/>
          </ac:picMkLst>
        </pc:picChg>
        <pc:picChg chg="add del">
          <ac:chgData name="Nishat Shahu" userId="7c598c9a0c41882a" providerId="LiveId" clId="{BA7C72A8-6C2C-4A01-9251-473202C4879A}" dt="2023-12-31T15:06:32.470" v="3022" actId="478"/>
          <ac:picMkLst>
            <pc:docMk/>
            <pc:sldMk cId="3012801003" sldId="272"/>
            <ac:picMk id="4" creationId="{76D60E3B-EE7D-0D47-4721-1CFF1EC7B761}"/>
          </ac:picMkLst>
        </pc:picChg>
        <pc:picChg chg="add mod">
          <ac:chgData name="Nishat Shahu" userId="7c598c9a0c41882a" providerId="LiveId" clId="{BA7C72A8-6C2C-4A01-9251-473202C4879A}" dt="2023-12-31T17:52:33.888" v="3235"/>
          <ac:picMkLst>
            <pc:docMk/>
            <pc:sldMk cId="3012801003" sldId="272"/>
            <ac:picMk id="4" creationId="{CC4AEEFF-02A4-36CF-10A3-646B0CFAB78D}"/>
          </ac:picMkLst>
        </pc:picChg>
        <pc:picChg chg="add del mod">
          <ac:chgData name="Nishat Shahu" userId="7c598c9a0c41882a" providerId="LiveId" clId="{BA7C72A8-6C2C-4A01-9251-473202C4879A}" dt="2023-12-31T18:29:24.379" v="3314" actId="478"/>
          <ac:picMkLst>
            <pc:docMk/>
            <pc:sldMk cId="3012801003" sldId="272"/>
            <ac:picMk id="5" creationId="{19C45F75-5A35-A804-93C4-AE0679C15044}"/>
          </ac:picMkLst>
        </pc:picChg>
        <pc:picChg chg="add del">
          <ac:chgData name="Nishat Shahu" userId="7c598c9a0c41882a" providerId="LiveId" clId="{BA7C72A8-6C2C-4A01-9251-473202C4879A}" dt="2023-12-31T04:44:07.080" v="2385"/>
          <ac:picMkLst>
            <pc:docMk/>
            <pc:sldMk cId="3012801003" sldId="272"/>
            <ac:picMk id="5" creationId="{B476B354-56FB-A24C-A8CF-7C656448C777}"/>
          </ac:picMkLst>
        </pc:picChg>
        <pc:picChg chg="add mod">
          <ac:chgData name="Nishat Shahu" userId="7c598c9a0c41882a" providerId="LiveId" clId="{BA7C72A8-6C2C-4A01-9251-473202C4879A}" dt="2023-12-31T15:08:30.220" v="3028"/>
          <ac:picMkLst>
            <pc:docMk/>
            <pc:sldMk cId="3012801003" sldId="272"/>
            <ac:picMk id="7" creationId="{6F916CF1-7932-7F69-74D5-4BB0063B8CE9}"/>
          </ac:picMkLst>
        </pc:picChg>
        <pc:picChg chg="add del">
          <ac:chgData name="Nishat Shahu" userId="7c598c9a0c41882a" providerId="LiveId" clId="{BA7C72A8-6C2C-4A01-9251-473202C4879A}" dt="2023-12-31T04:45:09.585" v="2412"/>
          <ac:picMkLst>
            <pc:docMk/>
            <pc:sldMk cId="3012801003" sldId="272"/>
            <ac:picMk id="9" creationId="{8F3671AB-8E49-BD8B-9C99-36FF9F0245B1}"/>
          </ac:picMkLst>
        </pc:picChg>
        <pc:picChg chg="add del mod">
          <ac:chgData name="Nishat Shahu" userId="7c598c9a0c41882a" providerId="LiveId" clId="{BA7C72A8-6C2C-4A01-9251-473202C4879A}" dt="2023-12-31T04:45:34.377" v="2418" actId="478"/>
          <ac:picMkLst>
            <pc:docMk/>
            <pc:sldMk cId="3012801003" sldId="272"/>
            <ac:picMk id="11" creationId="{7DD69074-FEFF-55DE-B338-C9A04F821C97}"/>
          </ac:picMkLst>
        </pc:picChg>
        <pc:picChg chg="del">
          <ac:chgData name="Nishat Shahu" userId="7c598c9a0c41882a" providerId="LiveId" clId="{BA7C72A8-6C2C-4A01-9251-473202C4879A}" dt="2023-12-31T04:43:28.033" v="2373" actId="478"/>
          <ac:picMkLst>
            <pc:docMk/>
            <pc:sldMk cId="3012801003" sldId="272"/>
            <ac:picMk id="12" creationId="{8236DC6C-4F66-891C-3E07-BFEBBBB3B509}"/>
          </ac:picMkLst>
        </pc:picChg>
        <pc:picChg chg="add del">
          <ac:chgData name="Nishat Shahu" userId="7c598c9a0c41882a" providerId="LiveId" clId="{BA7C72A8-6C2C-4A01-9251-473202C4879A}" dt="2023-12-31T04:44:44.449" v="2406" actId="478"/>
          <ac:picMkLst>
            <pc:docMk/>
            <pc:sldMk cId="3012801003" sldId="272"/>
            <ac:picMk id="15" creationId="{DE43FECB-44A7-236B-6190-771D14FA07DF}"/>
          </ac:picMkLst>
        </pc:picChg>
        <pc:picChg chg="add mod">
          <ac:chgData name="Nishat Shahu" userId="7c598c9a0c41882a" providerId="LiveId" clId="{BA7C72A8-6C2C-4A01-9251-473202C4879A}" dt="2023-12-31T04:46:49.602" v="2430" actId="14100"/>
          <ac:picMkLst>
            <pc:docMk/>
            <pc:sldMk cId="3012801003" sldId="272"/>
            <ac:picMk id="16" creationId="{CA384DD9-1AA8-CCDC-82C3-93F96C72C659}"/>
          </ac:picMkLst>
        </pc:picChg>
        <pc:picChg chg="add del mod">
          <ac:chgData name="Nishat Shahu" userId="7c598c9a0c41882a" providerId="LiveId" clId="{BA7C72A8-6C2C-4A01-9251-473202C4879A}" dt="2023-12-31T15:05:25.629" v="3020" actId="478"/>
          <ac:picMkLst>
            <pc:docMk/>
            <pc:sldMk cId="3012801003" sldId="272"/>
            <ac:picMk id="18" creationId="{4D0068E0-ED93-46AC-4DF2-D6B1FD533A84}"/>
          </ac:picMkLst>
        </pc:picChg>
      </pc:sldChg>
      <pc:sldChg chg="addSp delSp modSp add mod ord modTransition delAnim modAnim">
        <pc:chgData name="Nishat Shahu" userId="7c598c9a0c41882a" providerId="LiveId" clId="{BA7C72A8-6C2C-4A01-9251-473202C4879A}" dt="2023-12-31T18:25:57.758" v="3308"/>
        <pc:sldMkLst>
          <pc:docMk/>
          <pc:sldMk cId="2150722384" sldId="273"/>
        </pc:sldMkLst>
        <pc:spChg chg="mod">
          <ac:chgData name="Nishat Shahu" userId="7c598c9a0c41882a" providerId="LiveId" clId="{BA7C72A8-6C2C-4A01-9251-473202C4879A}" dt="2023-12-31T09:08:44.412" v="2645" actId="20577"/>
          <ac:spMkLst>
            <pc:docMk/>
            <pc:sldMk cId="2150722384" sldId="273"/>
            <ac:spMk id="2" creationId="{00000000-0000-0000-0000-000000000000}"/>
          </ac:spMkLst>
        </pc:spChg>
        <pc:spChg chg="add mod">
          <ac:chgData name="Nishat Shahu" userId="7c598c9a0c41882a" providerId="LiveId" clId="{BA7C72A8-6C2C-4A01-9251-473202C4879A}" dt="2023-12-31T09:11:26.138" v="2700" actId="14100"/>
          <ac:spMkLst>
            <pc:docMk/>
            <pc:sldMk cId="2150722384" sldId="273"/>
            <ac:spMk id="3" creationId="{8F5EB2A7-FEF5-E151-9346-12AE08802B24}"/>
          </ac:spMkLst>
        </pc:spChg>
        <pc:spChg chg="del">
          <ac:chgData name="Nishat Shahu" userId="7c598c9a0c41882a" providerId="LiveId" clId="{BA7C72A8-6C2C-4A01-9251-473202C4879A}" dt="2023-12-31T04:51:37.932" v="2473" actId="478"/>
          <ac:spMkLst>
            <pc:docMk/>
            <pc:sldMk cId="2150722384" sldId="273"/>
            <ac:spMk id="6" creationId="{2068AF9D-4565-2E80-820F-977B9D44C438}"/>
          </ac:spMkLst>
        </pc:spChg>
        <pc:spChg chg="del">
          <ac:chgData name="Nishat Shahu" userId="7c598c9a0c41882a" providerId="LiveId" clId="{BA7C72A8-6C2C-4A01-9251-473202C4879A}" dt="2023-12-31T04:51:40.962" v="2474" actId="478"/>
          <ac:spMkLst>
            <pc:docMk/>
            <pc:sldMk cId="2150722384" sldId="273"/>
            <ac:spMk id="10" creationId="{0E350631-BDB9-84F4-D1F0-2593DA7BE7D6}"/>
          </ac:spMkLst>
        </pc:spChg>
        <pc:spChg chg="del">
          <ac:chgData name="Nishat Shahu" userId="7c598c9a0c41882a" providerId="LiveId" clId="{BA7C72A8-6C2C-4A01-9251-473202C4879A}" dt="2023-12-31T04:51:48.580" v="2478" actId="478"/>
          <ac:spMkLst>
            <pc:docMk/>
            <pc:sldMk cId="2150722384" sldId="273"/>
            <ac:spMk id="19" creationId="{3F68657F-EA12-520B-3A1B-5374B4C9840E}"/>
          </ac:spMkLst>
        </pc:spChg>
        <pc:spChg chg="del">
          <ac:chgData name="Nishat Shahu" userId="7c598c9a0c41882a" providerId="LiveId" clId="{BA7C72A8-6C2C-4A01-9251-473202C4879A}" dt="2023-12-31T04:51:46.163" v="2477" actId="478"/>
          <ac:spMkLst>
            <pc:docMk/>
            <pc:sldMk cId="2150722384" sldId="273"/>
            <ac:spMk id="20" creationId="{521E6706-EB60-D5C5-052C-E92AF5D60077}"/>
          </ac:spMkLst>
        </pc:spChg>
        <pc:picChg chg="add del mod">
          <ac:chgData name="Nishat Shahu" userId="7c598c9a0c41882a" providerId="LiveId" clId="{BA7C72A8-6C2C-4A01-9251-473202C4879A}" dt="2023-12-31T11:35:09.708" v="2737" actId="478"/>
          <ac:picMkLst>
            <pc:docMk/>
            <pc:sldMk cId="2150722384" sldId="273"/>
            <ac:picMk id="4" creationId="{12C6274F-6FC6-FED8-E9F3-DB11AB7E9F04}"/>
          </ac:picMkLst>
        </pc:picChg>
        <pc:picChg chg="add del mod">
          <ac:chgData name="Nishat Shahu" userId="7c598c9a0c41882a" providerId="LiveId" clId="{BA7C72A8-6C2C-4A01-9251-473202C4879A}" dt="2023-12-31T18:24:45.640" v="3302" actId="478"/>
          <ac:picMkLst>
            <pc:docMk/>
            <pc:sldMk cId="2150722384" sldId="273"/>
            <ac:picMk id="4" creationId="{A0797D3E-8291-78BF-FF69-9202FC0875A7}"/>
          </ac:picMkLst>
        </pc:picChg>
        <pc:picChg chg="add mod">
          <ac:chgData name="Nishat Shahu" userId="7c598c9a0c41882a" providerId="LiveId" clId="{BA7C72A8-6C2C-4A01-9251-473202C4879A}" dt="2023-12-31T18:25:30.312" v="3306"/>
          <ac:picMkLst>
            <pc:docMk/>
            <pc:sldMk cId="2150722384" sldId="273"/>
            <ac:picMk id="5" creationId="{3FB5B46E-188C-882B-B197-D3CA36AA8780}"/>
          </ac:picMkLst>
        </pc:picChg>
        <pc:picChg chg="add del mod">
          <ac:chgData name="Nishat Shahu" userId="7c598c9a0c41882a" providerId="LiveId" clId="{BA7C72A8-6C2C-4A01-9251-473202C4879A}" dt="2023-12-31T16:02:54.281" v="3163" actId="478"/>
          <ac:picMkLst>
            <pc:docMk/>
            <pc:sldMk cId="2150722384" sldId="273"/>
            <ac:picMk id="5" creationId="{A0D95AB1-6B30-BDF4-C2EF-3BBC057D9860}"/>
          </ac:picMkLst>
        </pc:picChg>
        <pc:picChg chg="del">
          <ac:chgData name="Nishat Shahu" userId="7c598c9a0c41882a" providerId="LiveId" clId="{BA7C72A8-6C2C-4A01-9251-473202C4879A}" dt="2023-12-31T04:51:43.570" v="2476" actId="478"/>
          <ac:picMkLst>
            <pc:docMk/>
            <pc:sldMk cId="2150722384" sldId="273"/>
            <ac:picMk id="16" creationId="{CA384DD9-1AA8-CCDC-82C3-93F96C72C659}"/>
          </ac:picMkLst>
        </pc:picChg>
        <pc:picChg chg="del">
          <ac:chgData name="Nishat Shahu" userId="7c598c9a0c41882a" providerId="LiveId" clId="{BA7C72A8-6C2C-4A01-9251-473202C4879A}" dt="2023-12-31T04:51:42.282" v="2475" actId="478"/>
          <ac:picMkLst>
            <pc:docMk/>
            <pc:sldMk cId="2150722384" sldId="273"/>
            <ac:picMk id="18" creationId="{4D0068E0-ED93-46AC-4DF2-D6B1FD533A84}"/>
          </ac:picMkLst>
        </pc:picChg>
      </pc:sldChg>
      <pc:sldChg chg="add del">
        <pc:chgData name="Nishat Shahu" userId="7c598c9a0c41882a" providerId="LiveId" clId="{BA7C72A8-6C2C-4A01-9251-473202C4879A}" dt="2023-12-31T04:44:23.030" v="2389"/>
        <pc:sldMkLst>
          <pc:docMk/>
          <pc:sldMk cId="2975666718" sldId="273"/>
        </pc:sldMkLst>
      </pc:sldChg>
      <pc:sldChg chg="add del">
        <pc:chgData name="Nishat Shahu" userId="7c598c9a0c41882a" providerId="LiveId" clId="{BA7C72A8-6C2C-4A01-9251-473202C4879A}" dt="2023-12-31T04:43:47.798" v="2381"/>
        <pc:sldMkLst>
          <pc:docMk/>
          <pc:sldMk cId="4263109789" sldId="273"/>
        </pc:sldMkLst>
      </pc:sldChg>
      <pc:sldChg chg="addSp delSp modSp add del mod delAnim modAnim">
        <pc:chgData name="Nishat Shahu" userId="7c598c9a0c41882a" providerId="LiveId" clId="{BA7C72A8-6C2C-4A01-9251-473202C4879A}" dt="2023-12-31T04:53:15.916" v="2489" actId="47"/>
        <pc:sldMkLst>
          <pc:docMk/>
          <pc:sldMk cId="1947700020" sldId="274"/>
        </pc:sldMkLst>
        <pc:spChg chg="del">
          <ac:chgData name="Nishat Shahu" userId="7c598c9a0c41882a" providerId="LiveId" clId="{BA7C72A8-6C2C-4A01-9251-473202C4879A}" dt="2023-12-31T04:52:54.102" v="2486" actId="478"/>
          <ac:spMkLst>
            <pc:docMk/>
            <pc:sldMk cId="1947700020" sldId="274"/>
            <ac:spMk id="2" creationId="{00000000-0000-0000-0000-000000000000}"/>
          </ac:spMkLst>
        </pc:spChg>
        <pc:spChg chg="del mod">
          <ac:chgData name="Nishat Shahu" userId="7c598c9a0c41882a" providerId="LiveId" clId="{BA7C72A8-6C2C-4A01-9251-473202C4879A}" dt="2023-12-31T04:52:48.321" v="2485" actId="478"/>
          <ac:spMkLst>
            <pc:docMk/>
            <pc:sldMk cId="1947700020" sldId="274"/>
            <ac:spMk id="3" creationId="{8F5EB2A7-FEF5-E151-9346-12AE08802B24}"/>
          </ac:spMkLst>
        </pc:spChg>
        <pc:spChg chg="add del mod">
          <ac:chgData name="Nishat Shahu" userId="7c598c9a0c41882a" providerId="LiveId" clId="{BA7C72A8-6C2C-4A01-9251-473202C4879A}" dt="2023-12-31T04:52:58.063" v="2487" actId="478"/>
          <ac:spMkLst>
            <pc:docMk/>
            <pc:sldMk cId="1947700020" sldId="274"/>
            <ac:spMk id="5" creationId="{4C60AA9C-7335-D56C-D69F-5921D1AA93C4}"/>
          </ac:spMkLst>
        </pc:spChg>
      </pc:sldChg>
      <pc:sldChg chg="addSp delSp modSp add mod modTransition">
        <pc:chgData name="Nishat Shahu" userId="7c598c9a0c41882a" providerId="LiveId" clId="{BA7C72A8-6C2C-4A01-9251-473202C4879A}" dt="2023-12-31T04:57:24.285" v="2553"/>
        <pc:sldMkLst>
          <pc:docMk/>
          <pc:sldMk cId="467089488" sldId="275"/>
        </pc:sldMkLst>
        <pc:spChg chg="del">
          <ac:chgData name="Nishat Shahu" userId="7c598c9a0c41882a" providerId="LiveId" clId="{BA7C72A8-6C2C-4A01-9251-473202C4879A}" dt="2023-12-31T04:53:20.740" v="2490" actId="478"/>
          <ac:spMkLst>
            <pc:docMk/>
            <pc:sldMk cId="467089488" sldId="275"/>
            <ac:spMk id="2" creationId="{AB8F3EAC-88B3-6D27-DCB1-54EAB1970FDC}"/>
          </ac:spMkLst>
        </pc:spChg>
        <pc:spChg chg="add del mod">
          <ac:chgData name="Nishat Shahu" userId="7c598c9a0c41882a" providerId="LiveId" clId="{BA7C72A8-6C2C-4A01-9251-473202C4879A}" dt="2023-12-31T04:53:32.622" v="2493" actId="478"/>
          <ac:spMkLst>
            <pc:docMk/>
            <pc:sldMk cId="467089488" sldId="275"/>
            <ac:spMk id="5" creationId="{7F73A7A0-498A-98ED-5BC9-B54D622C1DA6}"/>
          </ac:spMkLst>
        </pc:spChg>
        <pc:spChg chg="mod">
          <ac:chgData name="Nishat Shahu" userId="7c598c9a0c41882a" providerId="LiveId" clId="{BA7C72A8-6C2C-4A01-9251-473202C4879A}" dt="2023-12-31T04:54:15.568" v="2516" actId="122"/>
          <ac:spMkLst>
            <pc:docMk/>
            <pc:sldMk cId="467089488" sldId="275"/>
            <ac:spMk id="6" creationId="{00000000-0000-0000-0000-000000000000}"/>
          </ac:spMkLst>
        </pc:spChg>
        <pc:spChg chg="del">
          <ac:chgData name="Nishat Shahu" userId="7c598c9a0c41882a" providerId="LiveId" clId="{BA7C72A8-6C2C-4A01-9251-473202C4879A}" dt="2023-12-31T04:53:29.430" v="2492" actId="478"/>
          <ac:spMkLst>
            <pc:docMk/>
            <pc:sldMk cId="467089488" sldId="275"/>
            <ac:spMk id="7" creationId="{00000000-0000-0000-0000-000000000000}"/>
          </ac:spMkLst>
        </pc:spChg>
      </pc:sldChg>
      <pc:sldChg chg="addSp modSp add mod modTransition modAnim">
        <pc:chgData name="Nishat Shahu" userId="7c598c9a0c41882a" providerId="LiveId" clId="{BA7C72A8-6C2C-4A01-9251-473202C4879A}" dt="2023-12-31T18:27:17.875" v="3312"/>
        <pc:sldMkLst>
          <pc:docMk/>
          <pc:sldMk cId="2577516950" sldId="276"/>
        </pc:sldMkLst>
        <pc:spChg chg="mod">
          <ac:chgData name="Nishat Shahu" userId="7c598c9a0c41882a" providerId="LiveId" clId="{BA7C72A8-6C2C-4A01-9251-473202C4879A}" dt="2023-12-31T11:42:18.118" v="2764" actId="1076"/>
          <ac:spMkLst>
            <pc:docMk/>
            <pc:sldMk cId="2577516950" sldId="276"/>
            <ac:spMk id="3" creationId="{8F5EB2A7-FEF5-E151-9346-12AE08802B24}"/>
          </ac:spMkLst>
        </pc:spChg>
        <pc:picChg chg="add mod">
          <ac:chgData name="Nishat Shahu" userId="7c598c9a0c41882a" providerId="LiveId" clId="{BA7C72A8-6C2C-4A01-9251-473202C4879A}" dt="2023-12-31T18:27:17.875" v="3312"/>
          <ac:picMkLst>
            <pc:docMk/>
            <pc:sldMk cId="2577516950" sldId="276"/>
            <ac:picMk id="4" creationId="{A8FF7BDB-8A99-6DCB-9A7F-C5D335C65CC8}"/>
          </ac:picMkLst>
        </pc:picChg>
      </pc:sldChg>
      <pc:sldChg chg="addSp delSp modSp add mod delAnim modAnim">
        <pc:chgData name="Nishat Shahu" userId="7c598c9a0c41882a" providerId="LiveId" clId="{BA7C72A8-6C2C-4A01-9251-473202C4879A}" dt="2023-12-31T18:43:42.239" v="3339"/>
        <pc:sldMkLst>
          <pc:docMk/>
          <pc:sldMk cId="1448397824" sldId="277"/>
        </pc:sldMkLst>
        <pc:spChg chg="del mod">
          <ac:chgData name="Nishat Shahu" userId="7c598c9a0c41882a" providerId="LiveId" clId="{BA7C72A8-6C2C-4A01-9251-473202C4879A}" dt="2023-12-31T18:29:52.461" v="3322" actId="478"/>
          <ac:spMkLst>
            <pc:docMk/>
            <pc:sldMk cId="1448397824" sldId="277"/>
            <ac:spMk id="2" creationId="{00000000-0000-0000-0000-000000000000}"/>
          </ac:spMkLst>
        </pc:spChg>
        <pc:spChg chg="del">
          <ac:chgData name="Nishat Shahu" userId="7c598c9a0c41882a" providerId="LiveId" clId="{BA7C72A8-6C2C-4A01-9251-473202C4879A}" dt="2023-12-31T18:29:59.143" v="3325" actId="478"/>
          <ac:spMkLst>
            <pc:docMk/>
            <pc:sldMk cId="1448397824" sldId="277"/>
            <ac:spMk id="6" creationId="{0B01D4BE-3248-E8A1-BAA5-EF61EC238DBB}"/>
          </ac:spMkLst>
        </pc:spChg>
        <pc:spChg chg="del">
          <ac:chgData name="Nishat Shahu" userId="7c598c9a0c41882a" providerId="LiveId" clId="{BA7C72A8-6C2C-4A01-9251-473202C4879A}" dt="2023-12-31T18:30:02.794" v="3326" actId="478"/>
          <ac:spMkLst>
            <pc:docMk/>
            <pc:sldMk cId="1448397824" sldId="277"/>
            <ac:spMk id="7" creationId="{D2017D2F-FA4F-1212-04DF-67D03C6743D8}"/>
          </ac:spMkLst>
        </pc:spChg>
        <pc:spChg chg="add del mod">
          <ac:chgData name="Nishat Shahu" userId="7c598c9a0c41882a" providerId="LiveId" clId="{BA7C72A8-6C2C-4A01-9251-473202C4879A}" dt="2023-12-31T18:29:54.979" v="3323" actId="478"/>
          <ac:spMkLst>
            <pc:docMk/>
            <pc:sldMk cId="1448397824" sldId="277"/>
            <ac:spMk id="8" creationId="{53A7411A-08AA-DDC0-2F52-D11329C825B3}"/>
          </ac:spMkLst>
        </pc:spChg>
        <pc:picChg chg="del">
          <ac:chgData name="Nishat Shahu" userId="7c598c9a0c41882a" providerId="LiveId" clId="{BA7C72A8-6C2C-4A01-9251-473202C4879A}" dt="2023-12-31T18:30:04.479" v="3327" actId="478"/>
          <ac:picMkLst>
            <pc:docMk/>
            <pc:sldMk cId="1448397824" sldId="277"/>
            <ac:picMk id="3" creationId="{EC2052DD-6999-609C-78DA-2EFCCB14BA75}"/>
          </ac:picMkLst>
        </pc:picChg>
        <pc:picChg chg="del">
          <ac:chgData name="Nishat Shahu" userId="7c598c9a0c41882a" providerId="LiveId" clId="{BA7C72A8-6C2C-4A01-9251-473202C4879A}" dt="2023-12-31T18:29:56.439" v="3324" actId="478"/>
          <ac:picMkLst>
            <pc:docMk/>
            <pc:sldMk cId="1448397824" sldId="277"/>
            <ac:picMk id="5" creationId="{A527048D-8CB0-4249-898B-04433BA0F400}"/>
          </ac:picMkLst>
        </pc:picChg>
        <pc:picChg chg="add del mod">
          <ac:chgData name="Nishat Shahu" userId="7c598c9a0c41882a" providerId="LiveId" clId="{BA7C72A8-6C2C-4A01-9251-473202C4879A}" dt="2023-12-31T18:33:16.291" v="3329" actId="478"/>
          <ac:picMkLst>
            <pc:docMk/>
            <pc:sldMk cId="1448397824" sldId="277"/>
            <ac:picMk id="9" creationId="{7903F090-1C8E-CC34-0294-9FE43A049D6F}"/>
          </ac:picMkLst>
        </pc:picChg>
        <pc:picChg chg="add del mod">
          <ac:chgData name="Nishat Shahu" userId="7c598c9a0c41882a" providerId="LiveId" clId="{BA7C72A8-6C2C-4A01-9251-473202C4879A}" dt="2023-12-31T18:37:03.966" v="3331" actId="478"/>
          <ac:picMkLst>
            <pc:docMk/>
            <pc:sldMk cId="1448397824" sldId="277"/>
            <ac:picMk id="10" creationId="{D981384B-CC56-EEFF-D0DF-27690F12A917}"/>
          </ac:picMkLst>
        </pc:picChg>
        <pc:picChg chg="add mod">
          <ac:chgData name="Nishat Shahu" userId="7c598c9a0c41882a" providerId="LiveId" clId="{BA7C72A8-6C2C-4A01-9251-473202C4879A}" dt="2023-12-31T18:43:33.890" v="3338"/>
          <ac:picMkLst>
            <pc:docMk/>
            <pc:sldMk cId="1448397824" sldId="277"/>
            <ac:picMk id="11" creationId="{1058B6F7-2DFA-882C-A271-9467A63D6EF2}"/>
          </ac:picMkLst>
        </pc:picChg>
        <pc:picChg chg="del">
          <ac:chgData name="Nishat Shahu" userId="7c598c9a0c41882a" providerId="LiveId" clId="{BA7C72A8-6C2C-4A01-9251-473202C4879A}" dt="2023-12-31T18:37:52.469" v="3332" actId="478"/>
          <ac:picMkLst>
            <pc:docMk/>
            <pc:sldMk cId="1448397824" sldId="277"/>
            <ac:picMk id="19" creationId="{C07DC6E3-D30F-CD69-6E0C-17A231584D29}"/>
          </ac:picMkLst>
        </pc:picChg>
      </pc:sldChg>
      <pc:sldChg chg="add del">
        <pc:chgData name="Nishat Shahu" userId="7c598c9a0c41882a" providerId="LiveId" clId="{BA7C72A8-6C2C-4A01-9251-473202C4879A}" dt="2023-12-31T18:29:37.341" v="3316"/>
        <pc:sldMkLst>
          <pc:docMk/>
          <pc:sldMk cId="2290225707" sldId="277"/>
        </pc:sldMkLst>
      </pc:sldChg>
    </pc:docChg>
  </pc:docChgLst>
  <pc:docChgLst>
    <pc:chgData name="Nishat Shahu" userId="7c598c9a0c41882a" providerId="LiveId" clId="{F8E034BF-0276-4026-83B2-5362699BAFA6}"/>
    <pc:docChg chg="custSel delSld modSld">
      <pc:chgData name="Nishat Shahu" userId="7c598c9a0c41882a" providerId="LiveId" clId="{F8E034BF-0276-4026-83B2-5362699BAFA6}" dt="2024-01-01T04:31:48.345" v="16" actId="478"/>
      <pc:docMkLst>
        <pc:docMk/>
      </pc:docMkLst>
      <pc:sldChg chg="delSp mod delAnim">
        <pc:chgData name="Nishat Shahu" userId="7c598c9a0c41882a" providerId="LiveId" clId="{F8E034BF-0276-4026-83B2-5362699BAFA6}" dt="2024-01-01T04:30:36.379" v="0" actId="478"/>
        <pc:sldMkLst>
          <pc:docMk/>
          <pc:sldMk cId="1652133998" sldId="256"/>
        </pc:sldMkLst>
        <pc:picChg chg="del">
          <ac:chgData name="Nishat Shahu" userId="7c598c9a0c41882a" providerId="LiveId" clId="{F8E034BF-0276-4026-83B2-5362699BAFA6}" dt="2024-01-01T04:30:36.379" v="0" actId="478"/>
          <ac:picMkLst>
            <pc:docMk/>
            <pc:sldMk cId="1652133998" sldId="256"/>
            <ac:picMk id="3" creationId="{B5916DEE-CA57-3EEB-D61B-8A229F3C1209}"/>
          </ac:picMkLst>
        </pc:picChg>
      </pc:sldChg>
      <pc:sldChg chg="delSp mod delAnim">
        <pc:chgData name="Nishat Shahu" userId="7c598c9a0c41882a" providerId="LiveId" clId="{F8E034BF-0276-4026-83B2-5362699BAFA6}" dt="2024-01-01T04:31:41.567" v="14" actId="478"/>
        <pc:sldMkLst>
          <pc:docMk/>
          <pc:sldMk cId="4010278615" sldId="258"/>
        </pc:sldMkLst>
        <pc:picChg chg="del">
          <ac:chgData name="Nishat Shahu" userId="7c598c9a0c41882a" providerId="LiveId" clId="{F8E034BF-0276-4026-83B2-5362699BAFA6}" dt="2024-01-01T04:31:41.567" v="14" actId="478"/>
          <ac:picMkLst>
            <pc:docMk/>
            <pc:sldMk cId="4010278615" sldId="258"/>
            <ac:picMk id="13" creationId="{B29FC1FC-9107-E635-2E76-6DD228CCFEE9}"/>
          </ac:picMkLst>
        </pc:picChg>
      </pc:sldChg>
      <pc:sldChg chg="delSp mod delAnim">
        <pc:chgData name="Nishat Shahu" userId="7c598c9a0c41882a" providerId="LiveId" clId="{F8E034BF-0276-4026-83B2-5362699BAFA6}" dt="2024-01-01T04:30:40.304" v="1" actId="478"/>
        <pc:sldMkLst>
          <pc:docMk/>
          <pc:sldMk cId="2853788422" sldId="259"/>
        </pc:sldMkLst>
        <pc:picChg chg="del">
          <ac:chgData name="Nishat Shahu" userId="7c598c9a0c41882a" providerId="LiveId" clId="{F8E034BF-0276-4026-83B2-5362699BAFA6}" dt="2024-01-01T04:30:40.304" v="1" actId="478"/>
          <ac:picMkLst>
            <pc:docMk/>
            <pc:sldMk cId="2853788422" sldId="259"/>
            <ac:picMk id="6" creationId="{2C3D109E-A1F7-A3C0-5BB8-9FBE98BE10D9}"/>
          </ac:picMkLst>
        </pc:picChg>
      </pc:sldChg>
      <pc:sldChg chg="delSp mod delAnim">
        <pc:chgData name="Nishat Shahu" userId="7c598c9a0c41882a" providerId="LiveId" clId="{F8E034BF-0276-4026-83B2-5362699BAFA6}" dt="2024-01-01T04:30:56.077" v="5" actId="478"/>
        <pc:sldMkLst>
          <pc:docMk/>
          <pc:sldMk cId="4224509479" sldId="260"/>
        </pc:sldMkLst>
        <pc:picChg chg="del">
          <ac:chgData name="Nishat Shahu" userId="7c598c9a0c41882a" providerId="LiveId" clId="{F8E034BF-0276-4026-83B2-5362699BAFA6}" dt="2024-01-01T04:30:56.077" v="5" actId="478"/>
          <ac:picMkLst>
            <pc:docMk/>
            <pc:sldMk cId="4224509479" sldId="260"/>
            <ac:picMk id="4" creationId="{CAEF5440-5114-41E1-1184-0C0DD0BAE27D}"/>
          </ac:picMkLst>
        </pc:picChg>
      </pc:sldChg>
      <pc:sldChg chg="delSp mod delAnim">
        <pc:chgData name="Nishat Shahu" userId="7c598c9a0c41882a" providerId="LiveId" clId="{F8E034BF-0276-4026-83B2-5362699BAFA6}" dt="2024-01-01T04:30:58.856" v="6" actId="478"/>
        <pc:sldMkLst>
          <pc:docMk/>
          <pc:sldMk cId="132884364" sldId="261"/>
        </pc:sldMkLst>
        <pc:picChg chg="del">
          <ac:chgData name="Nishat Shahu" userId="7c598c9a0c41882a" providerId="LiveId" clId="{F8E034BF-0276-4026-83B2-5362699BAFA6}" dt="2024-01-01T04:30:58.856" v="6" actId="478"/>
          <ac:picMkLst>
            <pc:docMk/>
            <pc:sldMk cId="132884364" sldId="261"/>
            <ac:picMk id="4" creationId="{68F8A09A-66CF-AB62-7E38-5C8657CA056B}"/>
          </ac:picMkLst>
        </pc:picChg>
      </pc:sldChg>
      <pc:sldChg chg="delSp mod delAnim">
        <pc:chgData name="Nishat Shahu" userId="7c598c9a0c41882a" providerId="LiveId" clId="{F8E034BF-0276-4026-83B2-5362699BAFA6}" dt="2024-01-01T04:31:01.480" v="7" actId="478"/>
        <pc:sldMkLst>
          <pc:docMk/>
          <pc:sldMk cId="1527004159" sldId="263"/>
        </pc:sldMkLst>
        <pc:picChg chg="del">
          <ac:chgData name="Nishat Shahu" userId="7c598c9a0c41882a" providerId="LiveId" clId="{F8E034BF-0276-4026-83B2-5362699BAFA6}" dt="2024-01-01T04:31:01.480" v="7" actId="478"/>
          <ac:picMkLst>
            <pc:docMk/>
            <pc:sldMk cId="1527004159" sldId="263"/>
            <ac:picMk id="8" creationId="{339A6D89-4872-F82C-E223-810B30822FC5}"/>
          </ac:picMkLst>
        </pc:picChg>
      </pc:sldChg>
      <pc:sldChg chg="delSp mod delAnim">
        <pc:chgData name="Nishat Shahu" userId="7c598c9a0c41882a" providerId="LiveId" clId="{F8E034BF-0276-4026-83B2-5362699BAFA6}" dt="2024-01-01T04:30:43.323" v="2" actId="478"/>
        <pc:sldMkLst>
          <pc:docMk/>
          <pc:sldMk cId="3683544629" sldId="266"/>
        </pc:sldMkLst>
        <pc:picChg chg="del">
          <ac:chgData name="Nishat Shahu" userId="7c598c9a0c41882a" providerId="LiveId" clId="{F8E034BF-0276-4026-83B2-5362699BAFA6}" dt="2024-01-01T04:30:43.323" v="2" actId="478"/>
          <ac:picMkLst>
            <pc:docMk/>
            <pc:sldMk cId="3683544629" sldId="266"/>
            <ac:picMk id="7" creationId="{D8528EBE-3D6F-7237-1C1C-2A26A10C0EA2}"/>
          </ac:picMkLst>
        </pc:picChg>
      </pc:sldChg>
      <pc:sldChg chg="delSp mod delAnim">
        <pc:chgData name="Nishat Shahu" userId="7c598c9a0c41882a" providerId="LiveId" clId="{F8E034BF-0276-4026-83B2-5362699BAFA6}" dt="2024-01-01T04:30:47.584" v="3" actId="478"/>
        <pc:sldMkLst>
          <pc:docMk/>
          <pc:sldMk cId="1837772457" sldId="267"/>
        </pc:sldMkLst>
        <pc:picChg chg="del">
          <ac:chgData name="Nishat Shahu" userId="7c598c9a0c41882a" providerId="LiveId" clId="{F8E034BF-0276-4026-83B2-5362699BAFA6}" dt="2024-01-01T04:30:47.584" v="3" actId="478"/>
          <ac:picMkLst>
            <pc:docMk/>
            <pc:sldMk cId="1837772457" sldId="267"/>
            <ac:picMk id="5" creationId="{18F26EEC-C4C4-4C68-0194-3421D6326017}"/>
          </ac:picMkLst>
        </pc:picChg>
      </pc:sldChg>
      <pc:sldChg chg="delSp mod delAnim">
        <pc:chgData name="Nishat Shahu" userId="7c598c9a0c41882a" providerId="LiveId" clId="{F8E034BF-0276-4026-83B2-5362699BAFA6}" dt="2024-01-01T04:30:51.728" v="4" actId="478"/>
        <pc:sldMkLst>
          <pc:docMk/>
          <pc:sldMk cId="1126843271" sldId="268"/>
        </pc:sldMkLst>
        <pc:picChg chg="del">
          <ac:chgData name="Nishat Shahu" userId="7c598c9a0c41882a" providerId="LiveId" clId="{F8E034BF-0276-4026-83B2-5362699BAFA6}" dt="2024-01-01T04:30:51.728" v="4" actId="478"/>
          <ac:picMkLst>
            <pc:docMk/>
            <pc:sldMk cId="1126843271" sldId="268"/>
            <ac:picMk id="3" creationId="{C81C08F8-563B-FE88-30F3-89FD82A54951}"/>
          </ac:picMkLst>
        </pc:picChg>
      </pc:sldChg>
      <pc:sldChg chg="delSp mod delAnim">
        <pc:chgData name="Nishat Shahu" userId="7c598c9a0c41882a" providerId="LiveId" clId="{F8E034BF-0276-4026-83B2-5362699BAFA6}" dt="2024-01-01T04:31:05.567" v="8" actId="478"/>
        <pc:sldMkLst>
          <pc:docMk/>
          <pc:sldMk cId="173447701" sldId="269"/>
        </pc:sldMkLst>
        <pc:picChg chg="del">
          <ac:chgData name="Nishat Shahu" userId="7c598c9a0c41882a" providerId="LiveId" clId="{F8E034BF-0276-4026-83B2-5362699BAFA6}" dt="2024-01-01T04:31:05.567" v="8" actId="478"/>
          <ac:picMkLst>
            <pc:docMk/>
            <pc:sldMk cId="173447701" sldId="269"/>
            <ac:picMk id="19" creationId="{C07DC6E3-D30F-CD69-6E0C-17A231584D29}"/>
          </ac:picMkLst>
        </pc:picChg>
      </pc:sldChg>
      <pc:sldChg chg="delSp mod delAnim">
        <pc:chgData name="Nishat Shahu" userId="7c598c9a0c41882a" providerId="LiveId" clId="{F8E034BF-0276-4026-83B2-5362699BAFA6}" dt="2024-01-01T04:31:28.203" v="11" actId="478"/>
        <pc:sldMkLst>
          <pc:docMk/>
          <pc:sldMk cId="3168780112" sldId="270"/>
        </pc:sldMkLst>
        <pc:picChg chg="del">
          <ac:chgData name="Nishat Shahu" userId="7c598c9a0c41882a" providerId="LiveId" clId="{F8E034BF-0276-4026-83B2-5362699BAFA6}" dt="2024-01-01T04:31:28.203" v="11" actId="478"/>
          <ac:picMkLst>
            <pc:docMk/>
            <pc:sldMk cId="3168780112" sldId="270"/>
            <ac:picMk id="20" creationId="{2C85F238-1429-D7C3-E3CC-29FFD4140DEB}"/>
          </ac:picMkLst>
        </pc:picChg>
      </pc:sldChg>
      <pc:sldChg chg="delSp mod delAnim">
        <pc:chgData name="Nishat Shahu" userId="7c598c9a0c41882a" providerId="LiveId" clId="{F8E034BF-0276-4026-83B2-5362699BAFA6}" dt="2024-01-01T04:31:08.912" v="9" actId="478"/>
        <pc:sldMkLst>
          <pc:docMk/>
          <pc:sldMk cId="3012801003" sldId="272"/>
        </pc:sldMkLst>
        <pc:picChg chg="del">
          <ac:chgData name="Nishat Shahu" userId="7c598c9a0c41882a" providerId="LiveId" clId="{F8E034BF-0276-4026-83B2-5362699BAFA6}" dt="2024-01-01T04:31:08.912" v="9" actId="478"/>
          <ac:picMkLst>
            <pc:docMk/>
            <pc:sldMk cId="3012801003" sldId="272"/>
            <ac:picMk id="4" creationId="{CC4AEEFF-02A4-36CF-10A3-646B0CFAB78D}"/>
          </ac:picMkLst>
        </pc:picChg>
      </pc:sldChg>
      <pc:sldChg chg="delSp mod delAnim">
        <pc:chgData name="Nishat Shahu" userId="7c598c9a0c41882a" providerId="LiveId" clId="{F8E034BF-0276-4026-83B2-5362699BAFA6}" dt="2024-01-01T04:31:45.584" v="15" actId="478"/>
        <pc:sldMkLst>
          <pc:docMk/>
          <pc:sldMk cId="2150722384" sldId="273"/>
        </pc:sldMkLst>
        <pc:picChg chg="del">
          <ac:chgData name="Nishat Shahu" userId="7c598c9a0c41882a" providerId="LiveId" clId="{F8E034BF-0276-4026-83B2-5362699BAFA6}" dt="2024-01-01T04:31:45.584" v="15" actId="478"/>
          <ac:picMkLst>
            <pc:docMk/>
            <pc:sldMk cId="2150722384" sldId="273"/>
            <ac:picMk id="5" creationId="{3FB5B46E-188C-882B-B197-D3CA36AA8780}"/>
          </ac:picMkLst>
        </pc:picChg>
      </pc:sldChg>
      <pc:sldChg chg="delSp mod delAnim">
        <pc:chgData name="Nishat Shahu" userId="7c598c9a0c41882a" providerId="LiveId" clId="{F8E034BF-0276-4026-83B2-5362699BAFA6}" dt="2024-01-01T04:31:48.345" v="16" actId="478"/>
        <pc:sldMkLst>
          <pc:docMk/>
          <pc:sldMk cId="2577516950" sldId="276"/>
        </pc:sldMkLst>
        <pc:picChg chg="del">
          <ac:chgData name="Nishat Shahu" userId="7c598c9a0c41882a" providerId="LiveId" clId="{F8E034BF-0276-4026-83B2-5362699BAFA6}" dt="2024-01-01T04:31:48.345" v="16" actId="478"/>
          <ac:picMkLst>
            <pc:docMk/>
            <pc:sldMk cId="2577516950" sldId="276"/>
            <ac:picMk id="4" creationId="{A8FF7BDB-8A99-6DCB-9A7F-C5D335C65CC8}"/>
          </ac:picMkLst>
        </pc:picChg>
      </pc:sldChg>
      <pc:sldChg chg="delSp del mod delAnim modAnim">
        <pc:chgData name="Nishat Shahu" userId="7c598c9a0c41882a" providerId="LiveId" clId="{F8E034BF-0276-4026-83B2-5362699BAFA6}" dt="2024-01-01T04:31:37.215" v="13" actId="47"/>
        <pc:sldMkLst>
          <pc:docMk/>
          <pc:sldMk cId="1448397824" sldId="277"/>
        </pc:sldMkLst>
        <pc:picChg chg="del">
          <ac:chgData name="Nishat Shahu" userId="7c598c9a0c41882a" providerId="LiveId" clId="{F8E034BF-0276-4026-83B2-5362699BAFA6}" dt="2024-01-01T04:31:35.362" v="12" actId="478"/>
          <ac:picMkLst>
            <pc:docMk/>
            <pc:sldMk cId="1448397824" sldId="277"/>
            <ac:picMk id="11" creationId="{1058B6F7-2DFA-882C-A271-9467A63D6EF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9681E8-91F2-4845-B917-5A6F7762249B}" type="doc">
      <dgm:prSet loTypeId="urn:microsoft.com/office/officeart/2011/layout/InterconnectedBlockProcess" loCatId="process" qsTypeId="urn:microsoft.com/office/officeart/2005/8/quickstyle/simple5" qsCatId="simple" csTypeId="urn:microsoft.com/office/officeart/2005/8/colors/accent1_2" csCatId="accent1" phldr="1"/>
      <dgm:spPr/>
      <dgm:t>
        <a:bodyPr/>
        <a:lstStyle/>
        <a:p>
          <a:endParaRPr lang="en-IN"/>
        </a:p>
      </dgm:t>
    </dgm:pt>
    <dgm:pt modelId="{DB4AF704-F996-40BE-B2A0-3C299B41F05A}">
      <dgm:prSet phldrT="[Text]"/>
      <dgm:spPr/>
      <dgm:t>
        <a:bodyPr/>
        <a:lstStyle/>
        <a:p>
          <a:r>
            <a:rPr lang="en-IN" dirty="0">
              <a:latin typeface="Times New Roman" panose="02020603050405020304" pitchFamily="18" charset="0"/>
              <a:cs typeface="Times New Roman" panose="02020603050405020304" pitchFamily="18" charset="0"/>
            </a:rPr>
            <a:t>1. INPUT </a:t>
          </a:r>
        </a:p>
      </dgm:t>
    </dgm:pt>
    <dgm:pt modelId="{9B1CC687-9E8A-44FE-AFBA-35425C7C3682}" type="parTrans" cxnId="{E4033EBF-8C16-47D7-B38D-E5A04E0E307F}">
      <dgm:prSet/>
      <dgm:spPr/>
      <dgm:t>
        <a:bodyPr/>
        <a:lstStyle/>
        <a:p>
          <a:endParaRPr lang="en-IN"/>
        </a:p>
      </dgm:t>
    </dgm:pt>
    <dgm:pt modelId="{86843D6B-5824-42DE-B908-0808A4B1D9B2}" type="sibTrans" cxnId="{E4033EBF-8C16-47D7-B38D-E5A04E0E307F}">
      <dgm:prSet/>
      <dgm:spPr/>
      <dgm:t>
        <a:bodyPr/>
        <a:lstStyle/>
        <a:p>
          <a:endParaRPr lang="en-IN"/>
        </a:p>
      </dgm:t>
    </dgm:pt>
    <dgm:pt modelId="{A8B0179B-6C85-4BCB-BF28-F0A2A43D309C}">
      <dgm:prSet phldrT="[Text]" custT="1"/>
      <dgm:spPr/>
      <dgm:t>
        <a:bodyPr/>
        <a:lstStyle/>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Take original</a:t>
          </a:r>
        </a:p>
        <a:p>
          <a:pPr algn="just"/>
          <a:r>
            <a:rPr lang="en-IN" sz="1800" dirty="0">
              <a:latin typeface="Times New Roman" panose="02020603050405020304" pitchFamily="18" charset="0"/>
              <a:cs typeface="Times New Roman" panose="02020603050405020304" pitchFamily="18" charset="0"/>
            </a:rPr>
            <a:t>Document as </a:t>
          </a:r>
        </a:p>
        <a:p>
          <a:pPr algn="just"/>
          <a:r>
            <a:rPr lang="en-IN" sz="1800" dirty="0">
              <a:latin typeface="Times New Roman" panose="02020603050405020304" pitchFamily="18" charset="0"/>
              <a:cs typeface="Times New Roman" panose="02020603050405020304" pitchFamily="18" charset="0"/>
            </a:rPr>
            <a:t>File 1.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Take suspicious </a:t>
          </a:r>
        </a:p>
        <a:p>
          <a:pPr algn="just"/>
          <a:r>
            <a:rPr lang="en-IN" sz="1800" dirty="0">
              <a:latin typeface="Times New Roman" panose="02020603050405020304" pitchFamily="18" charset="0"/>
              <a:cs typeface="Times New Roman" panose="02020603050405020304" pitchFamily="18" charset="0"/>
            </a:rPr>
            <a:t>Document as </a:t>
          </a:r>
        </a:p>
        <a:p>
          <a:pPr algn="just"/>
          <a:r>
            <a:rPr lang="en-IN" sz="1800" dirty="0">
              <a:latin typeface="Times New Roman" panose="02020603050405020304" pitchFamily="18" charset="0"/>
              <a:cs typeface="Times New Roman" panose="02020603050405020304" pitchFamily="18" charset="0"/>
            </a:rPr>
            <a:t>Any other file n (n=2,3,….)  </a:t>
          </a:r>
        </a:p>
      </dgm:t>
    </dgm:pt>
    <dgm:pt modelId="{ED8661DE-BE35-4991-8F08-6238FDBFBA6C}" type="parTrans" cxnId="{81DB7B9E-BA9D-4611-9FD5-E91C8228423C}">
      <dgm:prSet/>
      <dgm:spPr/>
      <dgm:t>
        <a:bodyPr/>
        <a:lstStyle/>
        <a:p>
          <a:endParaRPr lang="en-IN"/>
        </a:p>
      </dgm:t>
    </dgm:pt>
    <dgm:pt modelId="{B4A57D96-4DE2-4242-B7FC-CD4602014AF7}" type="sibTrans" cxnId="{81DB7B9E-BA9D-4611-9FD5-E91C8228423C}">
      <dgm:prSet/>
      <dgm:spPr/>
      <dgm:t>
        <a:bodyPr/>
        <a:lstStyle/>
        <a:p>
          <a:endParaRPr lang="en-IN"/>
        </a:p>
      </dgm:t>
    </dgm:pt>
    <dgm:pt modelId="{6892BFAA-BE59-4603-9E13-7B0033576C66}">
      <dgm:prSet phldrT="[Text]"/>
      <dgm:spPr/>
      <dgm:t>
        <a:bodyPr/>
        <a:lstStyle/>
        <a:p>
          <a:r>
            <a:rPr lang="en-IN" dirty="0">
              <a:latin typeface="Times New Roman" panose="02020603050405020304" pitchFamily="18" charset="0"/>
              <a:cs typeface="Times New Roman" panose="02020603050405020304" pitchFamily="18" charset="0"/>
            </a:rPr>
            <a:t>2. Tokenize and </a:t>
          </a:r>
        </a:p>
        <a:p>
          <a:r>
            <a:rPr lang="en-IN" dirty="0">
              <a:latin typeface="Times New Roman" panose="02020603050405020304" pitchFamily="18" charset="0"/>
              <a:cs typeface="Times New Roman" panose="02020603050405020304" pitchFamily="18" charset="0"/>
            </a:rPr>
            <a:t>Preprocess </a:t>
          </a:r>
        </a:p>
      </dgm:t>
    </dgm:pt>
    <dgm:pt modelId="{A7FF4043-0988-4420-948B-CAF9F9020BE2}" type="parTrans" cxnId="{AAC953A3-013D-4C65-85FE-8AACEECD30DC}">
      <dgm:prSet/>
      <dgm:spPr/>
      <dgm:t>
        <a:bodyPr/>
        <a:lstStyle/>
        <a:p>
          <a:endParaRPr lang="en-IN"/>
        </a:p>
      </dgm:t>
    </dgm:pt>
    <dgm:pt modelId="{4F9E56D9-EB7C-4564-ABA8-90D9E851D0F5}" type="sibTrans" cxnId="{AAC953A3-013D-4C65-85FE-8AACEECD30DC}">
      <dgm:prSet/>
      <dgm:spPr/>
      <dgm:t>
        <a:bodyPr/>
        <a:lstStyle/>
        <a:p>
          <a:endParaRPr lang="en-IN"/>
        </a:p>
      </dgm:t>
    </dgm:pt>
    <dgm:pt modelId="{51C8DF41-D9EF-44E8-A613-65289F1B9F5E}">
      <dgm:prSet phldrT="[Text]" custT="1"/>
      <dgm:spPr/>
      <dgm:t>
        <a:bodyPr/>
        <a:lstStyle/>
        <a:p>
          <a:pPr algn="l"/>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Tokenize original and suspicious document into words</a:t>
          </a:r>
          <a:r>
            <a:rPr lang="en-IN" sz="1600" dirty="0">
              <a:latin typeface="Times New Roman" panose="02020603050405020304" pitchFamily="18" charset="0"/>
              <a:cs typeface="Times New Roman" panose="02020603050405020304" pitchFamily="18" charset="0"/>
            </a:rPr>
            <a:t>. </a:t>
          </a:r>
        </a:p>
      </dgm:t>
    </dgm:pt>
    <dgm:pt modelId="{5FEFE717-4B68-48FE-832E-883E3DDCE9B0}" type="parTrans" cxnId="{CB41C6E1-D2A7-48E0-9227-206E4445B9C7}">
      <dgm:prSet/>
      <dgm:spPr/>
      <dgm:t>
        <a:bodyPr/>
        <a:lstStyle/>
        <a:p>
          <a:endParaRPr lang="en-IN"/>
        </a:p>
      </dgm:t>
    </dgm:pt>
    <dgm:pt modelId="{97CCD39C-6BB6-44CE-883C-9ECB4C010C5A}" type="sibTrans" cxnId="{CB41C6E1-D2A7-48E0-9227-206E4445B9C7}">
      <dgm:prSet/>
      <dgm:spPr/>
      <dgm:t>
        <a:bodyPr/>
        <a:lstStyle/>
        <a:p>
          <a:endParaRPr lang="en-IN"/>
        </a:p>
      </dgm:t>
    </dgm:pt>
    <dgm:pt modelId="{4FCE1076-C024-4887-B008-AEA96A6B7808}">
      <dgm:prSet phldrT="[Text]" custT="1"/>
      <dgm:spPr/>
      <dgm:t>
        <a:bodyPr/>
        <a:lstStyle/>
        <a:p>
          <a:r>
            <a:rPr lang="en-IN" sz="1800" dirty="0">
              <a:latin typeface="Times New Roman" panose="02020603050405020304" pitchFamily="18" charset="0"/>
              <a:cs typeface="Times New Roman" panose="02020603050405020304" pitchFamily="18" charset="0"/>
            </a:rPr>
            <a:t>4. Jaccard Similarity </a:t>
          </a:r>
        </a:p>
      </dgm:t>
    </dgm:pt>
    <dgm:pt modelId="{82748B0F-5532-4272-97EE-F3846E0A8CC4}" type="parTrans" cxnId="{69DB8D60-51B1-4CB6-8C3D-CEFA644D0C70}">
      <dgm:prSet/>
      <dgm:spPr/>
      <dgm:t>
        <a:bodyPr/>
        <a:lstStyle/>
        <a:p>
          <a:endParaRPr lang="en-IN"/>
        </a:p>
      </dgm:t>
    </dgm:pt>
    <dgm:pt modelId="{9251F092-DC45-40C3-9FC6-885274D5EF6D}" type="sibTrans" cxnId="{69DB8D60-51B1-4CB6-8C3D-CEFA644D0C70}">
      <dgm:prSet/>
      <dgm:spPr/>
      <dgm:t>
        <a:bodyPr/>
        <a:lstStyle/>
        <a:p>
          <a:endParaRPr lang="en-IN"/>
        </a:p>
      </dgm:t>
    </dgm:pt>
    <dgm:pt modelId="{AB52D035-7351-41E8-AAE3-58D3C1869473}">
      <dgm:prSet phldrT="[Text]"/>
      <dgm:spPr/>
      <dgm:t>
        <a:bodyPr/>
        <a:lstStyle/>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Calculate Jaccard Similarity </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JS= Set of intersection </a:t>
          </a:r>
        </a:p>
        <a:p>
          <a:pPr algn="l"/>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            Set of Union</a:t>
          </a:r>
          <a:r>
            <a:rPr lang="en-IN" dirty="0"/>
            <a:t> </a:t>
          </a:r>
        </a:p>
      </dgm:t>
    </dgm:pt>
    <dgm:pt modelId="{7306F96A-1B1A-41D8-A665-77067CD0AEE1}" type="parTrans" cxnId="{2C1F0AEE-6094-4865-A682-03801E5F29B1}">
      <dgm:prSet/>
      <dgm:spPr/>
      <dgm:t>
        <a:bodyPr/>
        <a:lstStyle/>
        <a:p>
          <a:endParaRPr lang="en-IN"/>
        </a:p>
      </dgm:t>
    </dgm:pt>
    <dgm:pt modelId="{EA8D9034-D6A9-4117-8CA6-13A2EBB42193}" type="sibTrans" cxnId="{2C1F0AEE-6094-4865-A682-03801E5F29B1}">
      <dgm:prSet/>
      <dgm:spPr/>
      <dgm:t>
        <a:bodyPr/>
        <a:lstStyle/>
        <a:p>
          <a:endParaRPr lang="en-IN"/>
        </a:p>
      </dgm:t>
    </dgm:pt>
    <dgm:pt modelId="{5F3DBFDF-4264-4AF5-8D92-759CAD1CF57B}">
      <dgm:prSet phldrT="[Text]"/>
      <dgm:spPr/>
      <dgm:t>
        <a:bodyPr/>
        <a:lstStyle/>
        <a:p>
          <a:r>
            <a:rPr lang="en-IN" dirty="0">
              <a:latin typeface="Times New Roman" panose="02020603050405020304" pitchFamily="18" charset="0"/>
              <a:cs typeface="Times New Roman" panose="02020603050405020304" pitchFamily="18" charset="0"/>
            </a:rPr>
            <a:t>5. Set Threshold </a:t>
          </a:r>
        </a:p>
      </dgm:t>
    </dgm:pt>
    <dgm:pt modelId="{2E9BABC2-42D9-463A-B967-77B5669FD95A}" type="parTrans" cxnId="{06AED3E4-8F34-4AE3-8DD9-7675B2B786DF}">
      <dgm:prSet/>
      <dgm:spPr/>
      <dgm:t>
        <a:bodyPr/>
        <a:lstStyle/>
        <a:p>
          <a:endParaRPr lang="en-IN"/>
        </a:p>
      </dgm:t>
    </dgm:pt>
    <dgm:pt modelId="{B627AC21-2612-4CD4-9087-84C75E0178D5}" type="sibTrans" cxnId="{06AED3E4-8F34-4AE3-8DD9-7675B2B786DF}">
      <dgm:prSet/>
      <dgm:spPr/>
      <dgm:t>
        <a:bodyPr/>
        <a:lstStyle/>
        <a:p>
          <a:endParaRPr lang="en-IN"/>
        </a:p>
      </dgm:t>
    </dgm:pt>
    <dgm:pt modelId="{0D7677F6-C8EA-495B-B4D5-3BF715E56F25}">
      <dgm:prSet phldrT="[Text]"/>
      <dgm:spPr/>
      <dgm:t>
        <a:bodyPr/>
        <a:lstStyle/>
        <a:p>
          <a:r>
            <a:rPr lang="en-IN" dirty="0">
              <a:latin typeface="Times New Roman" panose="02020603050405020304" pitchFamily="18" charset="0"/>
              <a:cs typeface="Times New Roman" panose="02020603050405020304" pitchFamily="18" charset="0"/>
            </a:rPr>
            <a:t>3. Create n-gram </a:t>
          </a:r>
        </a:p>
      </dgm:t>
    </dgm:pt>
    <dgm:pt modelId="{097F7420-2B00-470D-8EA2-E2B0F2CCD64D}" type="parTrans" cxnId="{38CF7896-CF7E-413D-BCC3-8AD469087014}">
      <dgm:prSet/>
      <dgm:spPr/>
      <dgm:t>
        <a:bodyPr/>
        <a:lstStyle/>
        <a:p>
          <a:endParaRPr lang="en-IN"/>
        </a:p>
      </dgm:t>
    </dgm:pt>
    <dgm:pt modelId="{E4C506DF-95FB-4A6E-8FD6-6C856BB97416}" type="sibTrans" cxnId="{38CF7896-CF7E-413D-BCC3-8AD469087014}">
      <dgm:prSet/>
      <dgm:spPr/>
      <dgm:t>
        <a:bodyPr/>
        <a:lstStyle/>
        <a:p>
          <a:endParaRPr lang="en-IN"/>
        </a:p>
      </dgm:t>
    </dgm:pt>
    <dgm:pt modelId="{CB3DEE02-6EE0-4DD5-AB88-724EC04D4C12}">
      <dgm:prSet phldrT="[Text]"/>
      <dgm:spPr/>
      <dgm:t>
        <a:bodyPr/>
        <a:lstStyle/>
        <a:p>
          <a:r>
            <a:rPr lang="en-IN" dirty="0">
              <a:latin typeface="Times New Roman" panose="02020603050405020304" pitchFamily="18" charset="0"/>
              <a:cs typeface="Times New Roman" panose="02020603050405020304" pitchFamily="18" charset="0"/>
            </a:rPr>
            <a:t>6. Plagiarised Decision  </a:t>
          </a:r>
        </a:p>
      </dgm:t>
    </dgm:pt>
    <dgm:pt modelId="{9D477FA1-6F81-4D1A-8F4E-37501652382E}" type="parTrans" cxnId="{3AEE045C-CECB-47E2-802C-4DDA60EDCE07}">
      <dgm:prSet/>
      <dgm:spPr/>
      <dgm:t>
        <a:bodyPr/>
        <a:lstStyle/>
        <a:p>
          <a:endParaRPr lang="en-IN"/>
        </a:p>
      </dgm:t>
    </dgm:pt>
    <dgm:pt modelId="{770F15E0-2350-4F59-A5E4-FCB821DBD7F4}" type="sibTrans" cxnId="{3AEE045C-CECB-47E2-802C-4DDA60EDCE07}">
      <dgm:prSet/>
      <dgm:spPr/>
      <dgm:t>
        <a:bodyPr/>
        <a:lstStyle/>
        <a:p>
          <a:endParaRPr lang="en-IN"/>
        </a:p>
      </dgm:t>
    </dgm:pt>
    <dgm:pt modelId="{9C22D016-321B-4338-A4F1-ECB14A6DB50C}">
      <dgm:prSet custT="1"/>
      <dgm:spPr/>
      <dgm:t>
        <a:bodyPr/>
        <a:lstStyle/>
        <a:p>
          <a:pPr algn="r"/>
          <a:endParaRPr lang="en-US" sz="1700" dirty="0">
            <a:solidFill>
              <a:schemeClr val="accent1">
                <a:lumMod val="50000"/>
              </a:schemeClr>
            </a:solidFill>
            <a:latin typeface="Times New Roman" panose="02020603050405020304" pitchFamily="18" charset="0"/>
            <a:cs typeface="Times New Roman" panose="02020603050405020304" pitchFamily="18" charset="0"/>
          </a:endParaRPr>
        </a:p>
        <a:p>
          <a:pPr algn="l"/>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en-US" sz="1800" dirty="0">
              <a:solidFill>
                <a:schemeClr val="accent1"/>
              </a:solidFill>
              <a:latin typeface="Times New Roman" panose="02020603050405020304" pitchFamily="18" charset="0"/>
              <a:cs typeface="Times New Roman" panose="02020603050405020304" pitchFamily="18" charset="0"/>
            </a:rPr>
            <a:t>Create sets of  unique words (</a:t>
          </a:r>
          <a:r>
            <a:rPr lang="en-US" sz="1800" dirty="0" err="1">
              <a:solidFill>
                <a:schemeClr val="accent1"/>
              </a:solidFill>
              <a:latin typeface="Times New Roman" panose="02020603050405020304" pitchFamily="18" charset="0"/>
              <a:cs typeface="Times New Roman" panose="02020603050405020304" pitchFamily="18" charset="0"/>
            </a:rPr>
            <a:t>uni</a:t>
          </a:r>
          <a:r>
            <a:rPr lang="en-US" sz="1800" dirty="0">
              <a:solidFill>
                <a:schemeClr val="accent1"/>
              </a:solidFill>
              <a:latin typeface="Times New Roman" panose="02020603050405020304" pitchFamily="18" charset="0"/>
              <a:cs typeface="Times New Roman" panose="02020603050405020304" pitchFamily="18" charset="0"/>
            </a:rPr>
            <a:t>-gram) for both the documents. </a:t>
          </a:r>
        </a:p>
        <a:p>
          <a:pPr algn="l"/>
          <a:endParaRPr lang="en-IN" sz="1800" dirty="0">
            <a:solidFill>
              <a:schemeClr val="accent1">
                <a:lumMod val="75000"/>
              </a:schemeClr>
            </a:solidFill>
          </a:endParaRPr>
        </a:p>
      </dgm:t>
    </dgm:pt>
    <dgm:pt modelId="{61600337-13EA-449F-BF2C-3B23E61FAEDC}" type="parTrans" cxnId="{E7CCE65E-0F39-4F8E-8A17-814D1F23DC79}">
      <dgm:prSet/>
      <dgm:spPr/>
      <dgm:t>
        <a:bodyPr/>
        <a:lstStyle/>
        <a:p>
          <a:endParaRPr lang="en-IN"/>
        </a:p>
      </dgm:t>
    </dgm:pt>
    <dgm:pt modelId="{882766AC-D7A3-488E-922A-1081F2109D19}" type="sibTrans" cxnId="{E7CCE65E-0F39-4F8E-8A17-814D1F23DC79}">
      <dgm:prSet/>
      <dgm:spPr/>
      <dgm:t>
        <a:bodyPr/>
        <a:lstStyle/>
        <a:p>
          <a:endParaRPr lang="en-IN"/>
        </a:p>
      </dgm:t>
    </dgm:pt>
    <dgm:pt modelId="{51BBA7DB-5DDD-4BD0-BB82-A0A3B2E0E7F1}" type="pres">
      <dgm:prSet presAssocID="{5A9681E8-91F2-4845-B917-5A6F7762249B}" presName="Name0" presStyleCnt="0">
        <dgm:presLayoutVars>
          <dgm:chMax val="7"/>
          <dgm:chPref val="5"/>
          <dgm:dir/>
          <dgm:animOne val="branch"/>
          <dgm:animLvl val="lvl"/>
        </dgm:presLayoutVars>
      </dgm:prSet>
      <dgm:spPr/>
    </dgm:pt>
    <dgm:pt modelId="{860780A8-E8DD-40A2-8756-9BD939E3BBE3}" type="pres">
      <dgm:prSet presAssocID="{CB3DEE02-6EE0-4DD5-AB88-724EC04D4C12}" presName="ChildAccent6" presStyleCnt="0"/>
      <dgm:spPr/>
    </dgm:pt>
    <dgm:pt modelId="{25D5D32C-0B15-40B5-96F0-14BC7DF1D793}" type="pres">
      <dgm:prSet presAssocID="{CB3DEE02-6EE0-4DD5-AB88-724EC04D4C12}" presName="ChildAccent" presStyleLbl="alignImgPlace1" presStyleIdx="0" presStyleCnt="6" custScaleX="134291" custLinFactX="26906" custLinFactNeighborX="100000" custLinFactNeighborY="-836"/>
      <dgm:spPr/>
    </dgm:pt>
    <dgm:pt modelId="{65724419-E714-4560-B86D-40262672E34D}" type="pres">
      <dgm:prSet presAssocID="{CB3DEE02-6EE0-4DD5-AB88-724EC04D4C12}" presName="Child6" presStyleLbl="revTx" presStyleIdx="0" presStyleCnt="0">
        <dgm:presLayoutVars>
          <dgm:chMax val="0"/>
          <dgm:chPref val="0"/>
          <dgm:bulletEnabled val="1"/>
        </dgm:presLayoutVars>
      </dgm:prSet>
      <dgm:spPr/>
    </dgm:pt>
    <dgm:pt modelId="{616BC4C3-A6E5-48E3-A775-6355EA7840EC}" type="pres">
      <dgm:prSet presAssocID="{CB3DEE02-6EE0-4DD5-AB88-724EC04D4C12}" presName="Parent6" presStyleLbl="node1" presStyleIdx="0" presStyleCnt="6" custScaleX="133333" custScaleY="105792" custLinFactX="27676" custLinFactNeighborX="100000" custLinFactNeighborY="1448">
        <dgm:presLayoutVars>
          <dgm:chMax val="2"/>
          <dgm:chPref val="1"/>
          <dgm:bulletEnabled val="1"/>
        </dgm:presLayoutVars>
      </dgm:prSet>
      <dgm:spPr/>
    </dgm:pt>
    <dgm:pt modelId="{D155C135-47A2-4F38-8473-4174F16878EE}" type="pres">
      <dgm:prSet presAssocID="{5F3DBFDF-4264-4AF5-8D92-759CAD1CF57B}" presName="ChildAccent5" presStyleCnt="0"/>
      <dgm:spPr/>
    </dgm:pt>
    <dgm:pt modelId="{053A2C96-063B-45D9-936C-6044B4D2CFD7}" type="pres">
      <dgm:prSet presAssocID="{5F3DBFDF-4264-4AF5-8D92-759CAD1CF57B}" presName="ChildAccent" presStyleLbl="alignImgPlace1" presStyleIdx="1" presStyleCnt="6" custScaleX="141924" custLinFactNeighborX="90264" custLinFactNeighborY="-720"/>
      <dgm:spPr/>
    </dgm:pt>
    <dgm:pt modelId="{7D201E71-3FC2-45DC-8322-7FB30C143BF8}" type="pres">
      <dgm:prSet presAssocID="{5F3DBFDF-4264-4AF5-8D92-759CAD1CF57B}" presName="Child5" presStyleLbl="revTx" presStyleIdx="0" presStyleCnt="0">
        <dgm:presLayoutVars>
          <dgm:chMax val="0"/>
          <dgm:chPref val="0"/>
          <dgm:bulletEnabled val="1"/>
        </dgm:presLayoutVars>
      </dgm:prSet>
      <dgm:spPr/>
    </dgm:pt>
    <dgm:pt modelId="{1D04ECEA-628F-4D38-B00B-C4947A85E3A8}" type="pres">
      <dgm:prSet presAssocID="{5F3DBFDF-4264-4AF5-8D92-759CAD1CF57B}" presName="Parent5" presStyleLbl="node1" presStyleIdx="1" presStyleCnt="6" custScaleX="120877" custLinFactNeighborX="89653" custLinFactNeighborY="-1921">
        <dgm:presLayoutVars>
          <dgm:chMax val="2"/>
          <dgm:chPref val="1"/>
          <dgm:bulletEnabled val="1"/>
        </dgm:presLayoutVars>
      </dgm:prSet>
      <dgm:spPr/>
    </dgm:pt>
    <dgm:pt modelId="{3CBAD859-EAF5-4E96-A8E4-B84C1318F2F0}" type="pres">
      <dgm:prSet presAssocID="{4FCE1076-C024-4887-B008-AEA96A6B7808}" presName="ChildAccent4" presStyleCnt="0"/>
      <dgm:spPr/>
    </dgm:pt>
    <dgm:pt modelId="{B8054E78-414C-4448-903A-F9970653B99D}" type="pres">
      <dgm:prSet presAssocID="{4FCE1076-C024-4887-B008-AEA96A6B7808}" presName="ChildAccent" presStyleLbl="alignImgPlace1" presStyleIdx="2" presStyleCnt="6" custScaleX="155746" custLinFactNeighborX="50708" custLinFactNeighborY="-1025"/>
      <dgm:spPr/>
    </dgm:pt>
    <dgm:pt modelId="{31F9854D-23AC-46AC-BF88-ECFCBDA7AE3B}" type="pres">
      <dgm:prSet presAssocID="{4FCE1076-C024-4887-B008-AEA96A6B7808}" presName="Child4" presStyleLbl="revTx" presStyleIdx="0" presStyleCnt="0">
        <dgm:presLayoutVars>
          <dgm:chMax val="0"/>
          <dgm:chPref val="0"/>
          <dgm:bulletEnabled val="1"/>
        </dgm:presLayoutVars>
      </dgm:prSet>
      <dgm:spPr/>
    </dgm:pt>
    <dgm:pt modelId="{3E1444E1-E22B-41EB-ADA1-46FAA85D3725}" type="pres">
      <dgm:prSet presAssocID="{4FCE1076-C024-4887-B008-AEA96A6B7808}" presName="Parent4" presStyleLbl="node1" presStyleIdx="2" presStyleCnt="6" custScaleX="127747" custLinFactNeighborX="50088" custLinFactNeighborY="-5491">
        <dgm:presLayoutVars>
          <dgm:chMax val="2"/>
          <dgm:chPref val="1"/>
          <dgm:bulletEnabled val="1"/>
        </dgm:presLayoutVars>
      </dgm:prSet>
      <dgm:spPr/>
    </dgm:pt>
    <dgm:pt modelId="{86D4FD02-BB4A-4DCD-A55A-9D24D7266424}" type="pres">
      <dgm:prSet presAssocID="{0D7677F6-C8EA-495B-B4D5-3BF715E56F25}" presName="ChildAccent3" presStyleCnt="0"/>
      <dgm:spPr/>
    </dgm:pt>
    <dgm:pt modelId="{F3CC0352-DDAC-4F88-A144-ADD79BD3C6CF}" type="pres">
      <dgm:prSet presAssocID="{0D7677F6-C8EA-495B-B4D5-3BF715E56F25}" presName="ChildAccent" presStyleLbl="alignImgPlace1" presStyleIdx="3" presStyleCnt="6" custScaleX="116670" custLinFactNeighborX="27939" custLinFactNeighborY="-273"/>
      <dgm:spPr/>
    </dgm:pt>
    <dgm:pt modelId="{E837868C-3B3C-413C-9494-97D6AF11C395}" type="pres">
      <dgm:prSet presAssocID="{0D7677F6-C8EA-495B-B4D5-3BF715E56F25}" presName="Child3" presStyleLbl="revTx" presStyleIdx="0" presStyleCnt="0">
        <dgm:presLayoutVars>
          <dgm:chMax val="0"/>
          <dgm:chPref val="0"/>
          <dgm:bulletEnabled val="1"/>
        </dgm:presLayoutVars>
      </dgm:prSet>
      <dgm:spPr/>
    </dgm:pt>
    <dgm:pt modelId="{4285A371-7C03-4BD3-9A31-61B07ECDA224}" type="pres">
      <dgm:prSet presAssocID="{0D7677F6-C8EA-495B-B4D5-3BF715E56F25}" presName="Parent3" presStyleLbl="node1" presStyleIdx="3" presStyleCnt="6" custScaleX="101396" custScaleY="92358" custLinFactNeighborX="30494" custLinFactNeighborY="2563">
        <dgm:presLayoutVars>
          <dgm:chMax val="2"/>
          <dgm:chPref val="1"/>
          <dgm:bulletEnabled val="1"/>
        </dgm:presLayoutVars>
      </dgm:prSet>
      <dgm:spPr/>
    </dgm:pt>
    <dgm:pt modelId="{1719332F-029B-4699-978C-9B6E14D5B417}" type="pres">
      <dgm:prSet presAssocID="{6892BFAA-BE59-4603-9E13-7B0033576C66}" presName="ChildAccent2" presStyleCnt="0"/>
      <dgm:spPr/>
    </dgm:pt>
    <dgm:pt modelId="{2E1C2A4A-957A-4A74-A61F-9947E8A39624}" type="pres">
      <dgm:prSet presAssocID="{6892BFAA-BE59-4603-9E13-7B0033576C66}" presName="ChildAccent" presStyleLbl="alignImgPlace1" presStyleIdx="4" presStyleCnt="6" custScaleX="125918" custLinFactNeighborX="15247" custLinFactNeighborY="296"/>
      <dgm:spPr/>
    </dgm:pt>
    <dgm:pt modelId="{482F3003-407D-4FF2-937F-23552796FB9A}" type="pres">
      <dgm:prSet presAssocID="{6892BFAA-BE59-4603-9E13-7B0033576C66}" presName="Child2" presStyleLbl="revTx" presStyleIdx="0" presStyleCnt="0">
        <dgm:presLayoutVars>
          <dgm:chMax val="0"/>
          <dgm:chPref val="0"/>
          <dgm:bulletEnabled val="1"/>
        </dgm:presLayoutVars>
      </dgm:prSet>
      <dgm:spPr/>
    </dgm:pt>
    <dgm:pt modelId="{157789E2-0084-4373-9D01-02C72302ACE3}" type="pres">
      <dgm:prSet presAssocID="{6892BFAA-BE59-4603-9E13-7B0033576C66}" presName="Parent2" presStyleLbl="node1" presStyleIdx="4" presStyleCnt="6" custScaleX="109772" custScaleY="96426" custLinFactNeighborX="14027" custLinFactNeighborY="7684">
        <dgm:presLayoutVars>
          <dgm:chMax val="2"/>
          <dgm:chPref val="1"/>
          <dgm:bulletEnabled val="1"/>
        </dgm:presLayoutVars>
      </dgm:prSet>
      <dgm:spPr/>
    </dgm:pt>
    <dgm:pt modelId="{A2E335B3-12EF-421D-A9B7-4371215A2057}" type="pres">
      <dgm:prSet presAssocID="{DB4AF704-F996-40BE-B2A0-3C299B41F05A}" presName="ChildAccent1" presStyleCnt="0"/>
      <dgm:spPr/>
    </dgm:pt>
    <dgm:pt modelId="{70FD2277-E0A9-4FDC-9A5D-0F8DE94F55A6}" type="pres">
      <dgm:prSet presAssocID="{DB4AF704-F996-40BE-B2A0-3C299B41F05A}" presName="ChildAccent" presStyleLbl="alignImgPlace1" presStyleIdx="5" presStyleCnt="6" custScaleX="120941" custLinFactNeighborX="-4879"/>
      <dgm:spPr/>
    </dgm:pt>
    <dgm:pt modelId="{A7DECCE9-58FE-4F76-A2E6-E2254E8F5D34}" type="pres">
      <dgm:prSet presAssocID="{DB4AF704-F996-40BE-B2A0-3C299B41F05A}" presName="Child1" presStyleLbl="revTx" presStyleIdx="0" presStyleCnt="0">
        <dgm:presLayoutVars>
          <dgm:chMax val="0"/>
          <dgm:chPref val="0"/>
          <dgm:bulletEnabled val="1"/>
        </dgm:presLayoutVars>
      </dgm:prSet>
      <dgm:spPr/>
    </dgm:pt>
    <dgm:pt modelId="{4120CC4C-48B3-4AFE-B5C4-31DE648E8B1D}" type="pres">
      <dgm:prSet presAssocID="{DB4AF704-F996-40BE-B2A0-3C299B41F05A}" presName="Parent1" presStyleLbl="node1" presStyleIdx="5" presStyleCnt="6" custScaleX="118746" custLinFactNeighborX="-3660">
        <dgm:presLayoutVars>
          <dgm:chMax val="2"/>
          <dgm:chPref val="1"/>
          <dgm:bulletEnabled val="1"/>
        </dgm:presLayoutVars>
      </dgm:prSet>
      <dgm:spPr/>
    </dgm:pt>
  </dgm:ptLst>
  <dgm:cxnLst>
    <dgm:cxn modelId="{6F268603-46E4-4590-BB60-FD51577E10C5}" type="presOf" srcId="{9C22D016-321B-4338-A4F1-ECB14A6DB50C}" destId="{E837868C-3B3C-413C-9494-97D6AF11C395}" srcOrd="1" destOrd="0" presId="urn:microsoft.com/office/officeart/2011/layout/InterconnectedBlockProcess"/>
    <dgm:cxn modelId="{B4E1860C-30BF-457A-B394-9FB2FC816905}" type="presOf" srcId="{A8B0179B-6C85-4BCB-BF28-F0A2A43D309C}" destId="{70FD2277-E0A9-4FDC-9A5D-0F8DE94F55A6}" srcOrd="0" destOrd="0" presId="urn:microsoft.com/office/officeart/2011/layout/InterconnectedBlockProcess"/>
    <dgm:cxn modelId="{9FECF215-B494-4128-A7C2-9DA5A71E6B27}" type="presOf" srcId="{5F3DBFDF-4264-4AF5-8D92-759CAD1CF57B}" destId="{1D04ECEA-628F-4D38-B00B-C4947A85E3A8}" srcOrd="0" destOrd="0" presId="urn:microsoft.com/office/officeart/2011/layout/InterconnectedBlockProcess"/>
    <dgm:cxn modelId="{D06BA420-7A04-480F-A6CF-ADFD377959EC}" type="presOf" srcId="{CB3DEE02-6EE0-4DD5-AB88-724EC04D4C12}" destId="{616BC4C3-A6E5-48E3-A775-6355EA7840EC}" srcOrd="0" destOrd="0" presId="urn:microsoft.com/office/officeart/2011/layout/InterconnectedBlockProcess"/>
    <dgm:cxn modelId="{75A18222-8F16-4EF0-B041-4F2F60B972FB}" type="presOf" srcId="{4FCE1076-C024-4887-B008-AEA96A6B7808}" destId="{3E1444E1-E22B-41EB-ADA1-46FAA85D3725}" srcOrd="0" destOrd="0" presId="urn:microsoft.com/office/officeart/2011/layout/InterconnectedBlockProcess"/>
    <dgm:cxn modelId="{DC7C2A34-7508-465E-B7F8-723470BBB4E9}" type="presOf" srcId="{6892BFAA-BE59-4603-9E13-7B0033576C66}" destId="{157789E2-0084-4373-9D01-02C72302ACE3}" srcOrd="0" destOrd="0" presId="urn:microsoft.com/office/officeart/2011/layout/InterconnectedBlockProcess"/>
    <dgm:cxn modelId="{3AEE045C-CECB-47E2-802C-4DDA60EDCE07}" srcId="{5A9681E8-91F2-4845-B917-5A6F7762249B}" destId="{CB3DEE02-6EE0-4DD5-AB88-724EC04D4C12}" srcOrd="5" destOrd="0" parTransId="{9D477FA1-6F81-4D1A-8F4E-37501652382E}" sibTransId="{770F15E0-2350-4F59-A5E4-FCB821DBD7F4}"/>
    <dgm:cxn modelId="{E7CCE65E-0F39-4F8E-8A17-814D1F23DC79}" srcId="{0D7677F6-C8EA-495B-B4D5-3BF715E56F25}" destId="{9C22D016-321B-4338-A4F1-ECB14A6DB50C}" srcOrd="0" destOrd="0" parTransId="{61600337-13EA-449F-BF2C-3B23E61FAEDC}" sibTransId="{882766AC-D7A3-488E-922A-1081F2109D19}"/>
    <dgm:cxn modelId="{69DB8D60-51B1-4CB6-8C3D-CEFA644D0C70}" srcId="{5A9681E8-91F2-4845-B917-5A6F7762249B}" destId="{4FCE1076-C024-4887-B008-AEA96A6B7808}" srcOrd="3" destOrd="0" parTransId="{82748B0F-5532-4272-97EE-F3846E0A8CC4}" sibTransId="{9251F092-DC45-40C3-9FC6-885274D5EF6D}"/>
    <dgm:cxn modelId="{98257E76-4D50-431D-BC93-BE48F70951E7}" type="presOf" srcId="{9C22D016-321B-4338-A4F1-ECB14A6DB50C}" destId="{F3CC0352-DDAC-4F88-A144-ADD79BD3C6CF}" srcOrd="0" destOrd="0" presId="urn:microsoft.com/office/officeart/2011/layout/InterconnectedBlockProcess"/>
    <dgm:cxn modelId="{38CF7896-CF7E-413D-BCC3-8AD469087014}" srcId="{5A9681E8-91F2-4845-B917-5A6F7762249B}" destId="{0D7677F6-C8EA-495B-B4D5-3BF715E56F25}" srcOrd="2" destOrd="0" parTransId="{097F7420-2B00-470D-8EA2-E2B0F2CCD64D}" sibTransId="{E4C506DF-95FB-4A6E-8FD6-6C856BB97416}"/>
    <dgm:cxn modelId="{81DB7B9E-BA9D-4611-9FD5-E91C8228423C}" srcId="{DB4AF704-F996-40BE-B2A0-3C299B41F05A}" destId="{A8B0179B-6C85-4BCB-BF28-F0A2A43D309C}" srcOrd="0" destOrd="0" parTransId="{ED8661DE-BE35-4991-8F08-6238FDBFBA6C}" sibTransId="{B4A57D96-4DE2-4242-B7FC-CD4602014AF7}"/>
    <dgm:cxn modelId="{AAC953A3-013D-4C65-85FE-8AACEECD30DC}" srcId="{5A9681E8-91F2-4845-B917-5A6F7762249B}" destId="{6892BFAA-BE59-4603-9E13-7B0033576C66}" srcOrd="1" destOrd="0" parTransId="{A7FF4043-0988-4420-948B-CAF9F9020BE2}" sibTransId="{4F9E56D9-EB7C-4564-ABA8-90D9E851D0F5}"/>
    <dgm:cxn modelId="{8D7504A9-EA19-4EAC-A54A-CC6228EB560C}" type="presOf" srcId="{A8B0179B-6C85-4BCB-BF28-F0A2A43D309C}" destId="{A7DECCE9-58FE-4F76-A2E6-E2254E8F5D34}" srcOrd="1" destOrd="0" presId="urn:microsoft.com/office/officeart/2011/layout/InterconnectedBlockProcess"/>
    <dgm:cxn modelId="{4825BAB9-49C5-4101-A829-87C27337549C}" type="presOf" srcId="{0D7677F6-C8EA-495B-B4D5-3BF715E56F25}" destId="{4285A371-7C03-4BD3-9A31-61B07ECDA224}" srcOrd="0" destOrd="0" presId="urn:microsoft.com/office/officeart/2011/layout/InterconnectedBlockProcess"/>
    <dgm:cxn modelId="{E4033EBF-8C16-47D7-B38D-E5A04E0E307F}" srcId="{5A9681E8-91F2-4845-B917-5A6F7762249B}" destId="{DB4AF704-F996-40BE-B2A0-3C299B41F05A}" srcOrd="0" destOrd="0" parTransId="{9B1CC687-9E8A-44FE-AFBA-35425C7C3682}" sibTransId="{86843D6B-5824-42DE-B908-0808A4B1D9B2}"/>
    <dgm:cxn modelId="{92DF1DC5-CCA0-4BC3-949B-2EB858478FA9}" type="presOf" srcId="{51C8DF41-D9EF-44E8-A613-65289F1B9F5E}" destId="{482F3003-407D-4FF2-937F-23552796FB9A}" srcOrd="1" destOrd="0" presId="urn:microsoft.com/office/officeart/2011/layout/InterconnectedBlockProcess"/>
    <dgm:cxn modelId="{8F4C7AC7-DD0E-4D07-B6FD-5370C178D417}" type="presOf" srcId="{5A9681E8-91F2-4845-B917-5A6F7762249B}" destId="{51BBA7DB-5DDD-4BD0-BB82-A0A3B2E0E7F1}" srcOrd="0" destOrd="0" presId="urn:microsoft.com/office/officeart/2011/layout/InterconnectedBlockProcess"/>
    <dgm:cxn modelId="{03C95ECF-68C7-4D98-8F28-C192203E312E}" type="presOf" srcId="{51C8DF41-D9EF-44E8-A613-65289F1B9F5E}" destId="{2E1C2A4A-957A-4A74-A61F-9947E8A39624}" srcOrd="0" destOrd="0" presId="urn:microsoft.com/office/officeart/2011/layout/InterconnectedBlockProcess"/>
    <dgm:cxn modelId="{2059B0D0-6280-4E53-9469-46F8FF96A5B5}" type="presOf" srcId="{DB4AF704-F996-40BE-B2A0-3C299B41F05A}" destId="{4120CC4C-48B3-4AFE-B5C4-31DE648E8B1D}" srcOrd="0" destOrd="0" presId="urn:microsoft.com/office/officeart/2011/layout/InterconnectedBlockProcess"/>
    <dgm:cxn modelId="{388FF8D9-CC3A-4158-AF25-A4E9B21241E8}" type="presOf" srcId="{AB52D035-7351-41E8-AAE3-58D3C1869473}" destId="{31F9854D-23AC-46AC-BF88-ECFCBDA7AE3B}" srcOrd="1" destOrd="0" presId="urn:microsoft.com/office/officeart/2011/layout/InterconnectedBlockProcess"/>
    <dgm:cxn modelId="{CB41C6E1-D2A7-48E0-9227-206E4445B9C7}" srcId="{6892BFAA-BE59-4603-9E13-7B0033576C66}" destId="{51C8DF41-D9EF-44E8-A613-65289F1B9F5E}" srcOrd="0" destOrd="0" parTransId="{5FEFE717-4B68-48FE-832E-883E3DDCE9B0}" sibTransId="{97CCD39C-6BB6-44CE-883C-9ECB4C010C5A}"/>
    <dgm:cxn modelId="{06AED3E4-8F34-4AE3-8DD9-7675B2B786DF}" srcId="{5A9681E8-91F2-4845-B917-5A6F7762249B}" destId="{5F3DBFDF-4264-4AF5-8D92-759CAD1CF57B}" srcOrd="4" destOrd="0" parTransId="{2E9BABC2-42D9-463A-B967-77B5669FD95A}" sibTransId="{B627AC21-2612-4CD4-9087-84C75E0178D5}"/>
    <dgm:cxn modelId="{2C1F0AEE-6094-4865-A682-03801E5F29B1}" srcId="{4FCE1076-C024-4887-B008-AEA96A6B7808}" destId="{AB52D035-7351-41E8-AAE3-58D3C1869473}" srcOrd="0" destOrd="0" parTransId="{7306F96A-1B1A-41D8-A665-77067CD0AEE1}" sibTransId="{EA8D9034-D6A9-4117-8CA6-13A2EBB42193}"/>
    <dgm:cxn modelId="{CEB87FFF-14A8-4C2E-A34C-537DF679D391}" type="presOf" srcId="{AB52D035-7351-41E8-AAE3-58D3C1869473}" destId="{B8054E78-414C-4448-903A-F9970653B99D}" srcOrd="0" destOrd="0" presId="urn:microsoft.com/office/officeart/2011/layout/InterconnectedBlockProcess"/>
    <dgm:cxn modelId="{E24C67DB-C7AD-456C-81D7-A8B3F3658307}" type="presParOf" srcId="{51BBA7DB-5DDD-4BD0-BB82-A0A3B2E0E7F1}" destId="{860780A8-E8DD-40A2-8756-9BD939E3BBE3}" srcOrd="0" destOrd="0" presId="urn:microsoft.com/office/officeart/2011/layout/InterconnectedBlockProcess"/>
    <dgm:cxn modelId="{2C777332-1FB7-437F-8A7E-0B21D600CA15}" type="presParOf" srcId="{860780A8-E8DD-40A2-8756-9BD939E3BBE3}" destId="{25D5D32C-0B15-40B5-96F0-14BC7DF1D793}" srcOrd="0" destOrd="0" presId="urn:microsoft.com/office/officeart/2011/layout/InterconnectedBlockProcess"/>
    <dgm:cxn modelId="{7F995843-3606-4648-B76F-FD4FCB715B70}" type="presParOf" srcId="{51BBA7DB-5DDD-4BD0-BB82-A0A3B2E0E7F1}" destId="{65724419-E714-4560-B86D-40262672E34D}" srcOrd="1" destOrd="0" presId="urn:microsoft.com/office/officeart/2011/layout/InterconnectedBlockProcess"/>
    <dgm:cxn modelId="{A8E0B414-02D2-43F7-9622-4CBA21786C8D}" type="presParOf" srcId="{51BBA7DB-5DDD-4BD0-BB82-A0A3B2E0E7F1}" destId="{616BC4C3-A6E5-48E3-A775-6355EA7840EC}" srcOrd="2" destOrd="0" presId="urn:microsoft.com/office/officeart/2011/layout/InterconnectedBlockProcess"/>
    <dgm:cxn modelId="{A489F268-2A8A-436E-8D89-BB34016272A2}" type="presParOf" srcId="{51BBA7DB-5DDD-4BD0-BB82-A0A3B2E0E7F1}" destId="{D155C135-47A2-4F38-8473-4174F16878EE}" srcOrd="3" destOrd="0" presId="urn:microsoft.com/office/officeart/2011/layout/InterconnectedBlockProcess"/>
    <dgm:cxn modelId="{8D5E6D31-A233-4BB3-B8B7-313F662E0914}" type="presParOf" srcId="{D155C135-47A2-4F38-8473-4174F16878EE}" destId="{053A2C96-063B-45D9-936C-6044B4D2CFD7}" srcOrd="0" destOrd="0" presId="urn:microsoft.com/office/officeart/2011/layout/InterconnectedBlockProcess"/>
    <dgm:cxn modelId="{D4B74B97-C47B-4EE7-8DC6-0DAD8BB5A11E}" type="presParOf" srcId="{51BBA7DB-5DDD-4BD0-BB82-A0A3B2E0E7F1}" destId="{7D201E71-3FC2-45DC-8322-7FB30C143BF8}" srcOrd="4" destOrd="0" presId="urn:microsoft.com/office/officeart/2011/layout/InterconnectedBlockProcess"/>
    <dgm:cxn modelId="{684819F7-258F-4BB1-9752-ED80A04238A5}" type="presParOf" srcId="{51BBA7DB-5DDD-4BD0-BB82-A0A3B2E0E7F1}" destId="{1D04ECEA-628F-4D38-B00B-C4947A85E3A8}" srcOrd="5" destOrd="0" presId="urn:microsoft.com/office/officeart/2011/layout/InterconnectedBlockProcess"/>
    <dgm:cxn modelId="{37F2007A-D51D-4096-8ECB-835F5272C077}" type="presParOf" srcId="{51BBA7DB-5DDD-4BD0-BB82-A0A3B2E0E7F1}" destId="{3CBAD859-EAF5-4E96-A8E4-B84C1318F2F0}" srcOrd="6" destOrd="0" presId="urn:microsoft.com/office/officeart/2011/layout/InterconnectedBlockProcess"/>
    <dgm:cxn modelId="{F7F29AFF-ACF7-4591-8682-6628C369539F}" type="presParOf" srcId="{3CBAD859-EAF5-4E96-A8E4-B84C1318F2F0}" destId="{B8054E78-414C-4448-903A-F9970653B99D}" srcOrd="0" destOrd="0" presId="urn:microsoft.com/office/officeart/2011/layout/InterconnectedBlockProcess"/>
    <dgm:cxn modelId="{7C690ED7-FF1A-478D-A836-4572E356B04D}" type="presParOf" srcId="{51BBA7DB-5DDD-4BD0-BB82-A0A3B2E0E7F1}" destId="{31F9854D-23AC-46AC-BF88-ECFCBDA7AE3B}" srcOrd="7" destOrd="0" presId="urn:microsoft.com/office/officeart/2011/layout/InterconnectedBlockProcess"/>
    <dgm:cxn modelId="{3540C1A7-150D-496F-BC4F-4233DB780317}" type="presParOf" srcId="{51BBA7DB-5DDD-4BD0-BB82-A0A3B2E0E7F1}" destId="{3E1444E1-E22B-41EB-ADA1-46FAA85D3725}" srcOrd="8" destOrd="0" presId="urn:microsoft.com/office/officeart/2011/layout/InterconnectedBlockProcess"/>
    <dgm:cxn modelId="{C823069D-F248-4733-9D67-BEEE94361F4C}" type="presParOf" srcId="{51BBA7DB-5DDD-4BD0-BB82-A0A3B2E0E7F1}" destId="{86D4FD02-BB4A-4DCD-A55A-9D24D7266424}" srcOrd="9" destOrd="0" presId="urn:microsoft.com/office/officeart/2011/layout/InterconnectedBlockProcess"/>
    <dgm:cxn modelId="{D07C99CE-C468-44E0-8A29-6C816F8DDA05}" type="presParOf" srcId="{86D4FD02-BB4A-4DCD-A55A-9D24D7266424}" destId="{F3CC0352-DDAC-4F88-A144-ADD79BD3C6CF}" srcOrd="0" destOrd="0" presId="urn:microsoft.com/office/officeart/2011/layout/InterconnectedBlockProcess"/>
    <dgm:cxn modelId="{E9B15235-5C2D-41AB-B487-AE2B857D08F8}" type="presParOf" srcId="{51BBA7DB-5DDD-4BD0-BB82-A0A3B2E0E7F1}" destId="{E837868C-3B3C-413C-9494-97D6AF11C395}" srcOrd="10" destOrd="0" presId="urn:microsoft.com/office/officeart/2011/layout/InterconnectedBlockProcess"/>
    <dgm:cxn modelId="{3D1F89FD-E1F6-4E4C-B0E3-AC4B113D261D}" type="presParOf" srcId="{51BBA7DB-5DDD-4BD0-BB82-A0A3B2E0E7F1}" destId="{4285A371-7C03-4BD3-9A31-61B07ECDA224}" srcOrd="11" destOrd="0" presId="urn:microsoft.com/office/officeart/2011/layout/InterconnectedBlockProcess"/>
    <dgm:cxn modelId="{7CD7CCC3-B527-4C47-94FE-1FD79DF425C1}" type="presParOf" srcId="{51BBA7DB-5DDD-4BD0-BB82-A0A3B2E0E7F1}" destId="{1719332F-029B-4699-978C-9B6E14D5B417}" srcOrd="12" destOrd="0" presId="urn:microsoft.com/office/officeart/2011/layout/InterconnectedBlockProcess"/>
    <dgm:cxn modelId="{0D03975F-F6A5-45B7-AA0F-E4D9903ABDBF}" type="presParOf" srcId="{1719332F-029B-4699-978C-9B6E14D5B417}" destId="{2E1C2A4A-957A-4A74-A61F-9947E8A39624}" srcOrd="0" destOrd="0" presId="urn:microsoft.com/office/officeart/2011/layout/InterconnectedBlockProcess"/>
    <dgm:cxn modelId="{A1DD9277-A050-4400-88B1-291F8DC00CA4}" type="presParOf" srcId="{51BBA7DB-5DDD-4BD0-BB82-A0A3B2E0E7F1}" destId="{482F3003-407D-4FF2-937F-23552796FB9A}" srcOrd="13" destOrd="0" presId="urn:microsoft.com/office/officeart/2011/layout/InterconnectedBlockProcess"/>
    <dgm:cxn modelId="{91A204BD-20B9-490E-96FA-ED41D998D993}" type="presParOf" srcId="{51BBA7DB-5DDD-4BD0-BB82-A0A3B2E0E7F1}" destId="{157789E2-0084-4373-9D01-02C72302ACE3}" srcOrd="14" destOrd="0" presId="urn:microsoft.com/office/officeart/2011/layout/InterconnectedBlockProcess"/>
    <dgm:cxn modelId="{B23816CB-C5BF-44F1-A963-455B8C948423}" type="presParOf" srcId="{51BBA7DB-5DDD-4BD0-BB82-A0A3B2E0E7F1}" destId="{A2E335B3-12EF-421D-A9B7-4371215A2057}" srcOrd="15" destOrd="0" presId="urn:microsoft.com/office/officeart/2011/layout/InterconnectedBlockProcess"/>
    <dgm:cxn modelId="{67E49030-CE65-412D-90F0-C887B16DBF2D}" type="presParOf" srcId="{A2E335B3-12EF-421D-A9B7-4371215A2057}" destId="{70FD2277-E0A9-4FDC-9A5D-0F8DE94F55A6}" srcOrd="0" destOrd="0" presId="urn:microsoft.com/office/officeart/2011/layout/InterconnectedBlockProcess"/>
    <dgm:cxn modelId="{6C7FDB77-B25B-4ECC-8DE4-C240F69BF89F}" type="presParOf" srcId="{51BBA7DB-5DDD-4BD0-BB82-A0A3B2E0E7F1}" destId="{A7DECCE9-58FE-4F76-A2E6-E2254E8F5D34}" srcOrd="16" destOrd="0" presId="urn:microsoft.com/office/officeart/2011/layout/InterconnectedBlockProcess"/>
    <dgm:cxn modelId="{107F500D-C9BC-4422-BE11-DC1F19DDC8A6}" type="presParOf" srcId="{51BBA7DB-5DDD-4BD0-BB82-A0A3B2E0E7F1}" destId="{4120CC4C-48B3-4AFE-B5C4-31DE648E8B1D}" srcOrd="17"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5D32C-0B15-40B5-96F0-14BC7DF1D793}">
      <dsp:nvSpPr>
        <dsp:cNvPr id="0" name=""/>
        <dsp:cNvSpPr/>
      </dsp:nvSpPr>
      <dsp:spPr>
        <a:xfrm>
          <a:off x="11470967" y="1069858"/>
          <a:ext cx="2054511" cy="4127271"/>
        </a:xfrm>
        <a:prstGeom prst="wedgeRectCallout">
          <a:avLst>
            <a:gd name="adj1" fmla="val 0"/>
            <a:gd name="adj2" fmla="val 0"/>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616BC4C3-A6E5-48E3-A775-6355EA7840EC}">
      <dsp:nvSpPr>
        <dsp:cNvPr id="0" name=""/>
        <dsp:cNvSpPr/>
      </dsp:nvSpPr>
      <dsp:spPr>
        <a:xfrm>
          <a:off x="11488059" y="0"/>
          <a:ext cx="2015426" cy="1156002"/>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6. Plagiarised Decision  </a:t>
          </a:r>
        </a:p>
      </dsp:txBody>
      <dsp:txXfrm>
        <a:off x="11488059" y="0"/>
        <a:ext cx="2015426" cy="1156002"/>
      </dsp:txXfrm>
    </dsp:sp>
    <dsp:sp modelId="{053A2C96-063B-45D9-936C-6044B4D2CFD7}">
      <dsp:nvSpPr>
        <dsp:cNvPr id="0" name=""/>
        <dsp:cNvSpPr/>
      </dsp:nvSpPr>
      <dsp:spPr>
        <a:xfrm>
          <a:off x="9334925" y="1076392"/>
          <a:ext cx="2171288" cy="3884736"/>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1D04ECEA-628F-4D38-B00B-C4947A85E3A8}">
      <dsp:nvSpPr>
        <dsp:cNvPr id="0" name=""/>
        <dsp:cNvSpPr/>
      </dsp:nvSpPr>
      <dsp:spPr>
        <a:xfrm>
          <a:off x="9492072" y="114521"/>
          <a:ext cx="1849291" cy="971184"/>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5. Set Threshold </a:t>
          </a:r>
        </a:p>
      </dsp:txBody>
      <dsp:txXfrm>
        <a:off x="9492072" y="114521"/>
        <a:ext cx="1849291" cy="971184"/>
      </dsp:txXfrm>
    </dsp:sp>
    <dsp:sp modelId="{B8054E78-414C-4448-903A-F9970653B99D}">
      <dsp:nvSpPr>
        <dsp:cNvPr id="0" name=""/>
        <dsp:cNvSpPr/>
      </dsp:nvSpPr>
      <dsp:spPr>
        <a:xfrm>
          <a:off x="7098713" y="1067035"/>
          <a:ext cx="2382750" cy="3641679"/>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endParaRPr lang="en-IN" sz="1500" kern="1200" dirty="0">
            <a:latin typeface="Times New Roman" panose="02020603050405020304" pitchFamily="18" charset="0"/>
            <a:cs typeface="Times New Roman" panose="02020603050405020304" pitchFamily="18" charset="0"/>
          </a:endParaRP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Calculate Jaccard Similarity </a:t>
          </a:r>
        </a:p>
        <a:p>
          <a:pPr marL="0" lvl="0" indent="0" algn="l" defTabSz="666750">
            <a:lnSpc>
              <a:spcPct val="90000"/>
            </a:lnSpc>
            <a:spcBef>
              <a:spcPct val="0"/>
            </a:spcBef>
            <a:spcAft>
              <a:spcPct val="35000"/>
            </a:spcAft>
            <a:buNone/>
          </a:pPr>
          <a:endParaRPr lang="en-IN" sz="1500" kern="1200" dirty="0">
            <a:latin typeface="Times New Roman" panose="02020603050405020304" pitchFamily="18" charset="0"/>
            <a:cs typeface="Times New Roman" panose="02020603050405020304" pitchFamily="18" charset="0"/>
          </a:endParaRP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JS= Set of intersection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            Set of Union</a:t>
          </a:r>
          <a:r>
            <a:rPr lang="en-IN" sz="1500" kern="1200" dirty="0"/>
            <a:t> </a:t>
          </a:r>
        </a:p>
      </dsp:txBody>
      <dsp:txXfrm>
        <a:off x="7401194" y="1067035"/>
        <a:ext cx="2080269" cy="3641679"/>
      </dsp:txXfrm>
    </dsp:sp>
    <dsp:sp modelId="{3E1444E1-E22B-41EB-ADA1-46FAA85D3725}">
      <dsp:nvSpPr>
        <dsp:cNvPr id="0" name=""/>
        <dsp:cNvSpPr/>
      </dsp:nvSpPr>
      <dsp:spPr>
        <a:xfrm>
          <a:off x="7304322" y="208052"/>
          <a:ext cx="1954395" cy="849655"/>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4. Jaccard Similarity </a:t>
          </a:r>
        </a:p>
      </dsp:txBody>
      <dsp:txXfrm>
        <a:off x="7304322" y="208052"/>
        <a:ext cx="1954395" cy="849655"/>
      </dsp:txXfrm>
    </dsp:sp>
    <dsp:sp modelId="{F3CC0352-DDAC-4F88-A144-ADD79BD3C6CF}">
      <dsp:nvSpPr>
        <dsp:cNvPr id="0" name=""/>
        <dsp:cNvSpPr/>
      </dsp:nvSpPr>
      <dsp:spPr>
        <a:xfrm>
          <a:off x="5519387" y="1095082"/>
          <a:ext cx="1784928" cy="3399144"/>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endParaRPr lang="en-US" sz="1700" kern="1200"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l" defTabSz="755650">
            <a:lnSpc>
              <a:spcPct val="90000"/>
            </a:lnSpc>
            <a:spcBef>
              <a:spcPct val="0"/>
            </a:spcBef>
            <a:spcAft>
              <a:spcPct val="35000"/>
            </a:spcAft>
            <a:buNone/>
          </a:pPr>
          <a:endParaRPr lang="en-US" sz="1800" kern="1200"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l" defTabSz="755650">
            <a:lnSpc>
              <a:spcPct val="90000"/>
            </a:lnSpc>
            <a:spcBef>
              <a:spcPct val="0"/>
            </a:spcBef>
            <a:spcAft>
              <a:spcPct val="35000"/>
            </a:spcAft>
            <a:buNone/>
          </a:pPr>
          <a:r>
            <a:rPr lang="en-US" sz="1800" kern="1200" dirty="0">
              <a:solidFill>
                <a:schemeClr val="accent1"/>
              </a:solidFill>
              <a:latin typeface="Times New Roman" panose="02020603050405020304" pitchFamily="18" charset="0"/>
              <a:cs typeface="Times New Roman" panose="02020603050405020304" pitchFamily="18" charset="0"/>
            </a:rPr>
            <a:t>Create sets of  unique words (</a:t>
          </a:r>
          <a:r>
            <a:rPr lang="en-US" sz="1800" kern="1200" dirty="0" err="1">
              <a:solidFill>
                <a:schemeClr val="accent1"/>
              </a:solidFill>
              <a:latin typeface="Times New Roman" panose="02020603050405020304" pitchFamily="18" charset="0"/>
              <a:cs typeface="Times New Roman" panose="02020603050405020304" pitchFamily="18" charset="0"/>
            </a:rPr>
            <a:t>uni</a:t>
          </a:r>
          <a:r>
            <a:rPr lang="en-US" sz="1800" kern="1200" dirty="0">
              <a:solidFill>
                <a:schemeClr val="accent1"/>
              </a:solidFill>
              <a:latin typeface="Times New Roman" panose="02020603050405020304" pitchFamily="18" charset="0"/>
              <a:cs typeface="Times New Roman" panose="02020603050405020304" pitchFamily="18" charset="0"/>
            </a:rPr>
            <a:t>-gram) for both the documents. </a:t>
          </a:r>
        </a:p>
        <a:p>
          <a:pPr marL="0" lvl="0" indent="0" algn="l" defTabSz="755650">
            <a:lnSpc>
              <a:spcPct val="90000"/>
            </a:lnSpc>
            <a:spcBef>
              <a:spcPct val="0"/>
            </a:spcBef>
            <a:spcAft>
              <a:spcPct val="35000"/>
            </a:spcAft>
            <a:buNone/>
          </a:pPr>
          <a:endParaRPr lang="en-IN" sz="1800" kern="1200" dirty="0">
            <a:solidFill>
              <a:schemeClr val="accent1">
                <a:lumMod val="75000"/>
              </a:schemeClr>
            </a:solidFill>
          </a:endParaRPr>
        </a:p>
      </dsp:txBody>
      <dsp:txXfrm>
        <a:off x="5745977" y="1095082"/>
        <a:ext cx="1558339" cy="3399144"/>
      </dsp:txXfrm>
    </dsp:sp>
    <dsp:sp modelId="{4285A371-7C03-4BD3-9A31-61B07ECDA224}">
      <dsp:nvSpPr>
        <dsp:cNvPr id="0" name=""/>
        <dsp:cNvSpPr/>
      </dsp:nvSpPr>
      <dsp:spPr>
        <a:xfrm>
          <a:off x="5675314" y="426369"/>
          <a:ext cx="1551252" cy="672483"/>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3. Create n-gram </a:t>
          </a:r>
        </a:p>
      </dsp:txBody>
      <dsp:txXfrm>
        <a:off x="5675314" y="426369"/>
        <a:ext cx="1551252" cy="672483"/>
      </dsp:txXfrm>
    </dsp:sp>
    <dsp:sp modelId="{2E1C2A4A-957A-4A74-A61F-9947E8A39624}">
      <dsp:nvSpPr>
        <dsp:cNvPr id="0" name=""/>
        <dsp:cNvSpPr/>
      </dsp:nvSpPr>
      <dsp:spPr>
        <a:xfrm>
          <a:off x="3725491" y="1113704"/>
          <a:ext cx="1926413" cy="3156087"/>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txBody>
        <a:bodyPr spcFirstLastPara="0" vert="horz" wrap="square" lIns="63500" tIns="63500" rIns="63500" bIns="63500" numCol="1" spcCol="1270" anchor="t" anchorCtr="0">
          <a:noAutofit/>
        </a:bodyPr>
        <a:lstStyle/>
        <a:p>
          <a:pPr marL="0" lvl="0" indent="0" algn="l" defTabSz="889000">
            <a:lnSpc>
              <a:spcPct val="90000"/>
            </a:lnSpc>
            <a:spcBef>
              <a:spcPct val="0"/>
            </a:spcBef>
            <a:spcAft>
              <a:spcPct val="35000"/>
            </a:spcAft>
            <a:buNone/>
          </a:pPr>
          <a:endParaRPr lang="en-IN" sz="2000" kern="1200" dirty="0">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Tokenize original and suspicious document into words</a:t>
          </a:r>
          <a:r>
            <a:rPr lang="en-IN" sz="1600" kern="1200" dirty="0">
              <a:latin typeface="Times New Roman" panose="02020603050405020304" pitchFamily="18" charset="0"/>
              <a:cs typeface="Times New Roman" panose="02020603050405020304" pitchFamily="18" charset="0"/>
            </a:rPr>
            <a:t>. </a:t>
          </a:r>
        </a:p>
      </dsp:txBody>
      <dsp:txXfrm>
        <a:off x="3976963" y="1113704"/>
        <a:ext cx="1681862" cy="3156087"/>
      </dsp:txXfrm>
    </dsp:sp>
    <dsp:sp modelId="{157789E2-0084-4373-9D01-02C72302ACE3}">
      <dsp:nvSpPr>
        <dsp:cNvPr id="0" name=""/>
        <dsp:cNvSpPr/>
      </dsp:nvSpPr>
      <dsp:spPr>
        <a:xfrm>
          <a:off x="3830335" y="554742"/>
          <a:ext cx="1679396" cy="585421"/>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2. Tokenize and </a:t>
          </a:r>
        </a:p>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Preprocess </a:t>
          </a:r>
        </a:p>
      </dsp:txBody>
      <dsp:txXfrm>
        <a:off x="3830335" y="554742"/>
        <a:ext cx="1679396" cy="585421"/>
      </dsp:txXfrm>
    </dsp:sp>
    <dsp:sp modelId="{70FD2277-E0A9-4FDC-9A5D-0F8DE94F55A6}">
      <dsp:nvSpPr>
        <dsp:cNvPr id="0" name=""/>
        <dsp:cNvSpPr/>
      </dsp:nvSpPr>
      <dsp:spPr>
        <a:xfrm>
          <a:off x="1925760" y="1104362"/>
          <a:ext cx="1850270" cy="2913552"/>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marL="0" lvl="0" indent="0" algn="just" defTabSz="800100">
            <a:lnSpc>
              <a:spcPct val="90000"/>
            </a:lnSpc>
            <a:spcBef>
              <a:spcPct val="0"/>
            </a:spcBef>
            <a:spcAft>
              <a:spcPct val="35000"/>
            </a:spcAft>
            <a:buNone/>
          </a:pPr>
          <a:endParaRPr lang="en-IN" sz="1800" kern="1200" dirty="0">
            <a:latin typeface="Times New Roman" panose="02020603050405020304" pitchFamily="18" charset="0"/>
            <a:cs typeface="Times New Roman" panose="02020603050405020304" pitchFamily="18" charset="0"/>
          </a:endParaRPr>
        </a:p>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Take original</a:t>
          </a:r>
        </a:p>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Document as </a:t>
          </a:r>
        </a:p>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File 1. </a:t>
          </a:r>
        </a:p>
        <a:p>
          <a:pPr marL="0" lvl="0" indent="0" algn="just" defTabSz="800100">
            <a:lnSpc>
              <a:spcPct val="90000"/>
            </a:lnSpc>
            <a:spcBef>
              <a:spcPct val="0"/>
            </a:spcBef>
            <a:spcAft>
              <a:spcPct val="35000"/>
            </a:spcAft>
            <a:buNone/>
          </a:pPr>
          <a:endParaRPr lang="en-IN" sz="1800" kern="1200" dirty="0">
            <a:latin typeface="Times New Roman" panose="02020603050405020304" pitchFamily="18" charset="0"/>
            <a:cs typeface="Times New Roman" panose="02020603050405020304" pitchFamily="18" charset="0"/>
          </a:endParaRPr>
        </a:p>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Take suspicious </a:t>
          </a:r>
        </a:p>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Document as </a:t>
          </a:r>
        </a:p>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Any other file n (n=2,3,….)  </a:t>
          </a:r>
        </a:p>
      </dsp:txBody>
      <dsp:txXfrm>
        <a:off x="2160645" y="1104362"/>
        <a:ext cx="1615386" cy="2913552"/>
      </dsp:txXfrm>
    </dsp:sp>
    <dsp:sp modelId="{4120CC4C-48B3-4AFE-B5C4-31DE648E8B1D}">
      <dsp:nvSpPr>
        <dsp:cNvPr id="0" name=""/>
        <dsp:cNvSpPr/>
      </dsp:nvSpPr>
      <dsp:spPr>
        <a:xfrm>
          <a:off x="1961200" y="618770"/>
          <a:ext cx="1816689" cy="485592"/>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1. INPUT </a:t>
          </a:r>
        </a:p>
      </dsp:txBody>
      <dsp:txXfrm>
        <a:off x="1961200" y="618770"/>
        <a:ext cx="1816689" cy="48559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978282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4.xml"/><Relationship Id="rId6" Type="http://schemas.microsoft.com/office/2007/relationships/hdphoto" Target="../media/hdphoto7.wdp"/><Relationship Id="rId5" Type="http://schemas.openxmlformats.org/officeDocument/2006/relationships/image" Target="../media/image9.png"/><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5.xml"/><Relationship Id="rId6" Type="http://schemas.microsoft.com/office/2007/relationships/hdphoto" Target="../media/hdphoto9.wdp"/><Relationship Id="rId5" Type="http://schemas.openxmlformats.org/officeDocument/2006/relationships/image" Target="../media/image11.png"/><Relationship Id="rId4" Type="http://schemas.microsoft.com/office/2007/relationships/hdphoto" Target="../media/hdphoto8.wdp"/></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 Id="rId4" Type="http://schemas.microsoft.com/office/2007/relationships/hdphoto" Target="../media/hdphoto10.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3.xml"/><Relationship Id="rId6" Type="http://schemas.microsoft.com/office/2007/relationships/hdphoto" Target="../media/hdphoto5.wdp"/><Relationship Id="rId5" Type="http://schemas.openxmlformats.org/officeDocument/2006/relationships/image" Target="../media/image7.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17240" y="1573636"/>
            <a:ext cx="6409742" cy="2219691"/>
          </a:xfrm>
        </p:spPr>
        <p:txBody>
          <a:bodyPr anchor="ctr"/>
          <a:lstStyle/>
          <a:p>
            <a:r>
              <a:rPr lang="en-US" dirty="0"/>
              <a:t>PLAGIARISM CHECKER</a:t>
            </a:r>
          </a:p>
        </p:txBody>
      </p:sp>
      <p:sp>
        <p:nvSpPr>
          <p:cNvPr id="7" name="Subtitle 6"/>
          <p:cNvSpPr>
            <a:spLocks noGrp="1"/>
          </p:cNvSpPr>
          <p:nvPr>
            <p:ph type="subTitle" idx="1"/>
          </p:nvPr>
        </p:nvSpPr>
        <p:spPr>
          <a:xfrm>
            <a:off x="1247013" y="2951217"/>
            <a:ext cx="5734050" cy="955565"/>
          </a:xfrm>
        </p:spPr>
        <p:txBody>
          <a:bodyPr/>
          <a:lstStyle/>
          <a:p>
            <a:r>
              <a:rPr lang="en-US" dirty="0"/>
              <a:t>Using n-gram and Jaccard similarity.</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2" name="Subtitle 6">
            <a:extLst>
              <a:ext uri="{FF2B5EF4-FFF2-40B4-BE49-F238E27FC236}">
                <a16:creationId xmlns:a16="http://schemas.microsoft.com/office/drawing/2014/main" id="{AB8F3EAC-88B3-6D27-DCB1-54EAB1970FDC}"/>
              </a:ext>
            </a:extLst>
          </p:cNvPr>
          <p:cNvSpPr txBox="1">
            <a:spLocks/>
          </p:cNvSpPr>
          <p:nvPr/>
        </p:nvSpPr>
        <p:spPr>
          <a:xfrm>
            <a:off x="3022939" y="3906783"/>
            <a:ext cx="5734050" cy="161247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By: </a:t>
            </a:r>
          </a:p>
          <a:p>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Kasala</a:t>
            </a:r>
            <a:r>
              <a:rPr lang="en-US" dirty="0">
                <a:latin typeface="Times New Roman" panose="02020603050405020304" pitchFamily="18" charset="0"/>
                <a:cs typeface="Times New Roman" panose="02020603050405020304" pitchFamily="18" charset="0"/>
              </a:rPr>
              <a:t> Bhavana - ENG22AM0153</a:t>
            </a:r>
          </a:p>
          <a:p>
            <a:pPr algn="just"/>
            <a:r>
              <a:rPr lang="en-US" dirty="0" err="1">
                <a:latin typeface="Times New Roman" panose="02020603050405020304" pitchFamily="18" charset="0"/>
                <a:cs typeface="Times New Roman" panose="02020603050405020304" pitchFamily="18" charset="0"/>
              </a:rPr>
              <a:t>Pihul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Waradkar</a:t>
            </a:r>
            <a:r>
              <a:rPr lang="en-US" dirty="0">
                <a:latin typeface="Times New Roman" panose="02020603050405020304" pitchFamily="18" charset="0"/>
                <a:cs typeface="Times New Roman" panose="02020603050405020304" pitchFamily="18" charset="0"/>
              </a:rPr>
              <a:t>  - EMG22AM0159</a:t>
            </a:r>
          </a:p>
          <a:p>
            <a:pPr algn="just"/>
            <a:r>
              <a:rPr lang="en-US" dirty="0" err="1">
                <a:latin typeface="Times New Roman" panose="02020603050405020304" pitchFamily="18" charset="0"/>
                <a:cs typeface="Times New Roman" panose="02020603050405020304" pitchFamily="18" charset="0"/>
              </a:rPr>
              <a:t>Kapu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Prathik</a:t>
            </a:r>
            <a:r>
              <a:rPr lang="en-US" dirty="0">
                <a:latin typeface="Times New Roman" panose="02020603050405020304" pitchFamily="18" charset="0"/>
                <a:cs typeface="Times New Roman" panose="02020603050405020304" pitchFamily="18" charset="0"/>
              </a:rPr>
              <a:t>     -  ENG22AM0177</a:t>
            </a:r>
          </a:p>
          <a:p>
            <a:pPr algn="just"/>
            <a:r>
              <a:rPr lang="en-US" dirty="0">
                <a:latin typeface="Times New Roman" panose="02020603050405020304" pitchFamily="18" charset="0"/>
                <a:cs typeface="Times New Roman" panose="02020603050405020304" pitchFamily="18" charset="0"/>
              </a:rPr>
              <a:t>Nishat N Shahu  - ENG22AM0184 </a:t>
            </a:r>
          </a:p>
          <a:p>
            <a:endParaRPr 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Tm="20670">
        <p15:prstTrans prst="drape"/>
      </p:transition>
    </mc:Choice>
    <mc:Fallback xmlns="">
      <p:transition spd="slow" advTm="2067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sp>
        <p:nvSpPr>
          <p:cNvPr id="6" name="TextBox 5">
            <a:extLst>
              <a:ext uri="{FF2B5EF4-FFF2-40B4-BE49-F238E27FC236}">
                <a16:creationId xmlns:a16="http://schemas.microsoft.com/office/drawing/2014/main" id="{2068AF9D-4565-2E80-820F-977B9D44C438}"/>
              </a:ext>
            </a:extLst>
          </p:cNvPr>
          <p:cNvSpPr txBox="1"/>
          <p:nvPr/>
        </p:nvSpPr>
        <p:spPr>
          <a:xfrm>
            <a:off x="1104900" y="1464906"/>
            <a:ext cx="4329404" cy="1754326"/>
          </a:xfrm>
          <a:prstGeom prst="rect">
            <a:avLst/>
          </a:prstGeom>
          <a:noFill/>
        </p:spPr>
        <p:txBody>
          <a:bodyPr wrap="square" rtlCol="0">
            <a:spAutoFit/>
          </a:bodyPr>
          <a:lstStyle/>
          <a:p>
            <a:r>
              <a:rPr lang="en-IN" dirty="0">
                <a:solidFill>
                  <a:srgbClr val="002060"/>
                </a:solidFill>
                <a:latin typeface="Times New Roman" panose="02020603050405020304" pitchFamily="18" charset="0"/>
                <a:cs typeface="Times New Roman" panose="02020603050405020304" pitchFamily="18" charset="0"/>
              </a:rPr>
              <a:t>Input: file 1 and file 5 </a:t>
            </a:r>
          </a:p>
          <a:p>
            <a:r>
              <a:rPr lang="en-IN" dirty="0">
                <a:solidFill>
                  <a:srgbClr val="002060"/>
                </a:solidFill>
                <a:latin typeface="Times New Roman" panose="02020603050405020304" pitchFamily="18" charset="0"/>
                <a:cs typeface="Times New Roman" panose="02020603050405020304" pitchFamily="18" charset="0"/>
              </a:rPr>
              <a:t>Threshold value: 0.4 </a:t>
            </a:r>
          </a:p>
          <a:p>
            <a:r>
              <a:rPr lang="en-IN" dirty="0">
                <a:solidFill>
                  <a:srgbClr val="002060"/>
                </a:solidFill>
                <a:latin typeface="Times New Roman" panose="02020603050405020304" pitchFamily="18" charset="0"/>
                <a:cs typeface="Times New Roman" panose="02020603050405020304" pitchFamily="18" charset="0"/>
              </a:rPr>
              <a:t>Output: 100.0 plagiarised (fig </a:t>
            </a:r>
            <a:r>
              <a:rPr lang="en-IN" dirty="0" err="1">
                <a:solidFill>
                  <a:srgbClr val="002060"/>
                </a:solidFill>
                <a:latin typeface="Times New Roman" panose="02020603050405020304" pitchFamily="18" charset="0"/>
                <a:cs typeface="Times New Roman" panose="02020603050405020304" pitchFamily="18" charset="0"/>
              </a:rPr>
              <a:t>i</a:t>
            </a:r>
            <a:r>
              <a:rPr lang="en-IN" dirty="0">
                <a:solidFill>
                  <a:srgbClr val="002060"/>
                </a:solidFill>
                <a:latin typeface="Times New Roman" panose="02020603050405020304" pitchFamily="18" charset="0"/>
                <a:cs typeface="Times New Roman" panose="02020603050405020304" pitchFamily="18" charset="0"/>
              </a:rPr>
              <a:t>)</a:t>
            </a:r>
          </a:p>
          <a:p>
            <a:endParaRPr lang="en-IN" dirty="0">
              <a:solidFill>
                <a:srgbClr val="002060"/>
              </a:solidFill>
              <a:latin typeface="Times New Roman" panose="02020603050405020304" pitchFamily="18" charset="0"/>
              <a:cs typeface="Times New Roman" panose="02020603050405020304" pitchFamily="18" charset="0"/>
            </a:endParaRPr>
          </a:p>
          <a:p>
            <a:r>
              <a:rPr lang="en-IN" dirty="0">
                <a:solidFill>
                  <a:srgbClr val="00B0F0"/>
                </a:solidFill>
                <a:latin typeface="Times New Roman" panose="02020603050405020304" pitchFamily="18" charset="0"/>
                <a:cs typeface="Times New Roman" panose="02020603050405020304" pitchFamily="18" charset="0"/>
              </a:rPr>
              <a:t>Note</a:t>
            </a:r>
            <a:r>
              <a:rPr lang="en-IN" dirty="0">
                <a:solidFill>
                  <a:srgbClr val="002060"/>
                </a:solidFill>
                <a:latin typeface="Times New Roman" panose="02020603050405020304" pitchFamily="18" charset="0"/>
                <a:cs typeface="Times New Roman" panose="02020603050405020304" pitchFamily="18" charset="0"/>
              </a:rPr>
              <a:t>: both file 1 and file 5 contain the same</a:t>
            </a:r>
          </a:p>
          <a:p>
            <a:r>
              <a:rPr lang="en-IN" dirty="0">
                <a:solidFill>
                  <a:srgbClr val="002060"/>
                </a:solidFill>
                <a:latin typeface="Times New Roman" panose="02020603050405020304" pitchFamily="18" charset="0"/>
                <a:cs typeface="Times New Roman" panose="02020603050405020304" pitchFamily="18" charset="0"/>
              </a:rPr>
              <a:t>Kind of information </a:t>
            </a:r>
          </a:p>
        </p:txBody>
      </p:sp>
      <p:sp>
        <p:nvSpPr>
          <p:cNvPr id="10" name="TextBox 9">
            <a:extLst>
              <a:ext uri="{FF2B5EF4-FFF2-40B4-BE49-F238E27FC236}">
                <a16:creationId xmlns:a16="http://schemas.microsoft.com/office/drawing/2014/main" id="{0E350631-BDB9-84F4-D1F0-2593DA7BE7D6}"/>
              </a:ext>
            </a:extLst>
          </p:cNvPr>
          <p:cNvSpPr txBox="1"/>
          <p:nvPr/>
        </p:nvSpPr>
        <p:spPr>
          <a:xfrm>
            <a:off x="6558173" y="1464906"/>
            <a:ext cx="4329404" cy="1323439"/>
          </a:xfrm>
          <a:prstGeom prst="rect">
            <a:avLst/>
          </a:prstGeom>
          <a:noFill/>
        </p:spPr>
        <p:txBody>
          <a:bodyPr wrap="square" rtlCol="0">
            <a:spAutoFit/>
          </a:bodyPr>
          <a:lstStyle/>
          <a:p>
            <a:r>
              <a:rPr lang="en-IN" sz="1600" dirty="0">
                <a:solidFill>
                  <a:srgbClr val="002060"/>
                </a:solidFill>
                <a:latin typeface="Times New Roman" panose="02020603050405020304" pitchFamily="18" charset="0"/>
                <a:cs typeface="Times New Roman" panose="02020603050405020304" pitchFamily="18" charset="0"/>
              </a:rPr>
              <a:t>Input: file 1 and file 2</a:t>
            </a:r>
          </a:p>
          <a:p>
            <a:r>
              <a:rPr lang="en-IN" sz="1600" dirty="0">
                <a:solidFill>
                  <a:srgbClr val="002060"/>
                </a:solidFill>
                <a:latin typeface="Times New Roman" panose="02020603050405020304" pitchFamily="18" charset="0"/>
                <a:cs typeface="Times New Roman" panose="02020603050405020304" pitchFamily="18" charset="0"/>
              </a:rPr>
              <a:t>Threshold value: 0.4</a:t>
            </a:r>
          </a:p>
          <a:p>
            <a:r>
              <a:rPr lang="en-IN" sz="1600" dirty="0">
                <a:solidFill>
                  <a:srgbClr val="002060"/>
                </a:solidFill>
                <a:latin typeface="Times New Roman" panose="02020603050405020304" pitchFamily="18" charset="0"/>
                <a:cs typeface="Times New Roman" panose="02020603050405020304" pitchFamily="18" charset="0"/>
              </a:rPr>
              <a:t>Output: 18.57. Not plagiarised (fig ii)</a:t>
            </a:r>
          </a:p>
          <a:p>
            <a:endParaRPr lang="en-IN" sz="1600" dirty="0">
              <a:solidFill>
                <a:srgbClr val="002060"/>
              </a:solidFill>
              <a:latin typeface="Times New Roman" panose="02020603050405020304" pitchFamily="18" charset="0"/>
              <a:cs typeface="Times New Roman" panose="02020603050405020304" pitchFamily="18" charset="0"/>
            </a:endParaRPr>
          </a:p>
          <a:p>
            <a:r>
              <a:rPr lang="en-IN" sz="1600" dirty="0">
                <a:solidFill>
                  <a:srgbClr val="00B0F0"/>
                </a:solidFill>
                <a:latin typeface="Times New Roman" panose="02020603050405020304" pitchFamily="18" charset="0"/>
                <a:cs typeface="Times New Roman" panose="02020603050405020304" pitchFamily="18" charset="0"/>
              </a:rPr>
              <a:t>Note: </a:t>
            </a:r>
            <a:r>
              <a:rPr lang="en-IN" sz="1600" dirty="0">
                <a:solidFill>
                  <a:srgbClr val="002060"/>
                </a:solidFill>
                <a:latin typeface="Times New Roman" panose="02020603050405020304" pitchFamily="18" charset="0"/>
                <a:cs typeface="Times New Roman" panose="02020603050405020304" pitchFamily="18" charset="0"/>
              </a:rPr>
              <a:t>Some part of file 1 is present in file 2.</a:t>
            </a:r>
          </a:p>
        </p:txBody>
      </p:sp>
      <p:pic>
        <p:nvPicPr>
          <p:cNvPr id="16" name="Picture 15">
            <a:extLst>
              <a:ext uri="{FF2B5EF4-FFF2-40B4-BE49-F238E27FC236}">
                <a16:creationId xmlns:a16="http://schemas.microsoft.com/office/drawing/2014/main" id="{CA384DD9-1AA8-CCDC-82C3-93F96C72C659}"/>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1104900" y="3639033"/>
            <a:ext cx="4521459" cy="2061971"/>
          </a:xfrm>
          <a:prstGeom prst="rect">
            <a:avLst/>
          </a:prstGeom>
        </p:spPr>
      </p:pic>
      <p:sp>
        <p:nvSpPr>
          <p:cNvPr id="19" name="TextBox 18">
            <a:extLst>
              <a:ext uri="{FF2B5EF4-FFF2-40B4-BE49-F238E27FC236}">
                <a16:creationId xmlns:a16="http://schemas.microsoft.com/office/drawing/2014/main" id="{3F68657F-EA12-520B-3A1B-5374B4C9840E}"/>
              </a:ext>
            </a:extLst>
          </p:cNvPr>
          <p:cNvSpPr txBox="1"/>
          <p:nvPr/>
        </p:nvSpPr>
        <p:spPr>
          <a:xfrm>
            <a:off x="6839339" y="5803349"/>
            <a:ext cx="3209731" cy="369332"/>
          </a:xfrm>
          <a:prstGeom prst="rect">
            <a:avLst/>
          </a:prstGeom>
          <a:noFill/>
          <a:ln>
            <a:noFill/>
          </a:ln>
        </p:spPr>
        <p:txBody>
          <a:bodyPr wrap="square" rtlCol="0">
            <a:spAutoFit/>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fig ii</a:t>
            </a:r>
            <a:r>
              <a:rPr lang="en-IN" dirty="0">
                <a:latin typeface="Times New Roman" panose="02020603050405020304" pitchFamily="18" charset="0"/>
                <a:cs typeface="Times New Roman" panose="02020603050405020304" pitchFamily="18" charset="0"/>
              </a:rPr>
              <a:t>.</a:t>
            </a:r>
          </a:p>
        </p:txBody>
      </p:sp>
      <p:sp>
        <p:nvSpPr>
          <p:cNvPr id="20" name="TextBox 19">
            <a:extLst>
              <a:ext uri="{FF2B5EF4-FFF2-40B4-BE49-F238E27FC236}">
                <a16:creationId xmlns:a16="http://schemas.microsoft.com/office/drawing/2014/main" id="{521E6706-EB60-D5C5-052C-E92AF5D60077}"/>
              </a:ext>
            </a:extLst>
          </p:cNvPr>
          <p:cNvSpPr txBox="1"/>
          <p:nvPr/>
        </p:nvSpPr>
        <p:spPr>
          <a:xfrm>
            <a:off x="1374712" y="5803349"/>
            <a:ext cx="3209731" cy="369332"/>
          </a:xfrm>
          <a:prstGeom prst="rect">
            <a:avLst/>
          </a:prstGeom>
          <a:noFill/>
          <a:ln>
            <a:noFill/>
          </a:ln>
        </p:spPr>
        <p:txBody>
          <a:bodyPr wrap="square" rtlCol="0">
            <a:spAutoFit/>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fig </a:t>
            </a:r>
            <a:r>
              <a:rPr lang="en-IN" dirty="0" err="1">
                <a:solidFill>
                  <a:schemeClr val="accent4">
                    <a:lumMod val="50000"/>
                  </a:schemeClr>
                </a:solidFill>
                <a:latin typeface="Times New Roman" panose="02020603050405020304" pitchFamily="18" charset="0"/>
                <a:cs typeface="Times New Roman" panose="02020603050405020304" pitchFamily="18" charset="0"/>
              </a:rPr>
              <a:t>i</a:t>
            </a:r>
            <a:r>
              <a:rPr lang="en-IN" dirty="0">
                <a:solidFill>
                  <a:schemeClr val="accent4">
                    <a:lumMod val="50000"/>
                  </a:schemeClr>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6F916CF1-7932-7F69-74D5-4BB0063B8CE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6428792" y="3639034"/>
            <a:ext cx="5028628" cy="1944870"/>
          </a:xfrm>
          <a:prstGeom prst="rect">
            <a:avLst/>
          </a:prstGeom>
        </p:spPr>
      </p:pic>
    </p:spTree>
    <p:custDataLst>
      <p:tags r:id="rId1"/>
    </p:custDataLst>
    <p:extLst>
      <p:ext uri="{BB962C8B-B14F-4D97-AF65-F5344CB8AC3E}">
        <p14:creationId xmlns:p14="http://schemas.microsoft.com/office/powerpoint/2010/main" val="3012801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70346">
        <p15:prstTrans prst="pageCurlDouble"/>
      </p:transition>
    </mc:Choice>
    <mc:Fallback xmlns="">
      <p:transition spd="slow" advTm="7034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plot the graph:  </a:t>
            </a:r>
          </a:p>
        </p:txBody>
      </p:sp>
      <p:sp>
        <p:nvSpPr>
          <p:cNvPr id="7" name="TextBox 6">
            <a:extLst>
              <a:ext uri="{FF2B5EF4-FFF2-40B4-BE49-F238E27FC236}">
                <a16:creationId xmlns:a16="http://schemas.microsoft.com/office/drawing/2014/main" id="{D2017D2F-FA4F-1212-04DF-67D03C6743D8}"/>
              </a:ext>
            </a:extLst>
          </p:cNvPr>
          <p:cNvSpPr txBox="1"/>
          <p:nvPr/>
        </p:nvSpPr>
        <p:spPr>
          <a:xfrm>
            <a:off x="1104900" y="1286377"/>
            <a:ext cx="5211924" cy="369332"/>
          </a:xfrm>
          <a:prstGeom prst="rect">
            <a:avLst/>
          </a:prstGeom>
          <a:noFill/>
        </p:spPr>
        <p:txBody>
          <a:bodyPr wrap="square" rtlCol="0">
            <a:spAutoFit/>
          </a:bodyPr>
          <a:lstStyle/>
          <a:p>
            <a:r>
              <a:rPr lang="en-IN" dirty="0">
                <a:solidFill>
                  <a:schemeClr val="accent4">
                    <a:lumMod val="50000"/>
                  </a:schemeClr>
                </a:solidFill>
                <a:latin typeface="Times New Roman" panose="02020603050405020304" pitchFamily="18" charset="0"/>
                <a:cs typeface="Times New Roman" panose="02020603050405020304" pitchFamily="18" charset="0"/>
              </a:rPr>
              <a:t>Defining the graph: </a:t>
            </a:r>
          </a:p>
        </p:txBody>
      </p:sp>
      <p:sp>
        <p:nvSpPr>
          <p:cNvPr id="13" name="TextBox 12">
            <a:extLst>
              <a:ext uri="{FF2B5EF4-FFF2-40B4-BE49-F238E27FC236}">
                <a16:creationId xmlns:a16="http://schemas.microsoft.com/office/drawing/2014/main" id="{FDC8F607-330F-C6F5-4C65-F686D009E960}"/>
              </a:ext>
            </a:extLst>
          </p:cNvPr>
          <p:cNvSpPr txBox="1"/>
          <p:nvPr/>
        </p:nvSpPr>
        <p:spPr>
          <a:xfrm>
            <a:off x="1181465" y="3816530"/>
            <a:ext cx="5211924" cy="369332"/>
          </a:xfrm>
          <a:prstGeom prst="rect">
            <a:avLst/>
          </a:prstGeom>
          <a:noFill/>
        </p:spPr>
        <p:txBody>
          <a:bodyPr wrap="square" rtlCol="0">
            <a:spAutoFit/>
          </a:bodyPr>
          <a:lstStyle/>
          <a:p>
            <a:r>
              <a:rPr lang="en-IN" dirty="0">
                <a:solidFill>
                  <a:schemeClr val="accent4">
                    <a:lumMod val="50000"/>
                  </a:schemeClr>
                </a:solidFill>
                <a:latin typeface="Times New Roman" panose="02020603050405020304" pitchFamily="18" charset="0"/>
                <a:cs typeface="Times New Roman" panose="02020603050405020304" pitchFamily="18" charset="0"/>
              </a:rPr>
              <a:t>Plotting the plagiarism percentage: </a:t>
            </a:r>
          </a:p>
        </p:txBody>
      </p:sp>
      <p:pic>
        <p:nvPicPr>
          <p:cNvPr id="4" name="Picture 3">
            <a:extLst>
              <a:ext uri="{FF2B5EF4-FFF2-40B4-BE49-F238E27FC236}">
                <a16:creationId xmlns:a16="http://schemas.microsoft.com/office/drawing/2014/main" id="{57EB422F-2359-FF0E-6919-C2EB55AEA69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1027172" y="1655709"/>
            <a:ext cx="5068069" cy="2156001"/>
          </a:xfrm>
          <a:prstGeom prst="rect">
            <a:avLst/>
          </a:prstGeom>
        </p:spPr>
      </p:pic>
      <p:pic>
        <p:nvPicPr>
          <p:cNvPr id="6" name="Picture 5">
            <a:extLst>
              <a:ext uri="{FF2B5EF4-FFF2-40B4-BE49-F238E27FC236}">
                <a16:creationId xmlns:a16="http://schemas.microsoft.com/office/drawing/2014/main" id="{53FC2E06-B24D-5891-D325-7DC21930E30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027171" y="4181042"/>
            <a:ext cx="5068070" cy="2531506"/>
          </a:xfrm>
          <a:prstGeom prst="rect">
            <a:avLst/>
          </a:prstGeom>
        </p:spPr>
      </p:pic>
    </p:spTree>
    <p:custDataLst>
      <p:tags r:id="rId1"/>
    </p:custDataLst>
    <p:extLst>
      <p:ext uri="{BB962C8B-B14F-4D97-AF65-F5344CB8AC3E}">
        <p14:creationId xmlns:p14="http://schemas.microsoft.com/office/powerpoint/2010/main" val="316878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110106">
        <p15:prstTrans prst="pageCurlDouble"/>
      </p:transition>
    </mc:Choice>
    <mc:Fallback xmlns="">
      <p:transition spd="slow" advTm="1101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ppt_x"/>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extLst>
    <p:ext uri="{3A86A75C-4F4B-4683-9AE1-C65F6400EC91}">
      <p14:laserTraceLst xmlns:p14="http://schemas.microsoft.com/office/powerpoint/2010/main">
        <p14:tracePtLst>
          <p14:tracePt t="30620" x="3676650" y="6369050"/>
          <p14:tracePt t="108686" x="2590800" y="6313488"/>
          <p14:tracePt t="108693" x="2497138" y="5965825"/>
          <p14:tracePt t="108703" x="2379663" y="5641975"/>
          <p14:tracePt t="108713" x="2268538" y="5294313"/>
          <p14:tracePt t="108714" x="2174875" y="4972050"/>
          <p14:tracePt t="108722" x="2065338" y="4673600"/>
          <p14:tracePt t="108732" x="1954213" y="4384675"/>
          <p14:tracePt t="108740" x="1843088" y="4121150"/>
          <p14:tracePt t="108749" x="1758950" y="3892550"/>
          <p14:tracePt t="108757" x="1690688" y="3713163"/>
          <p14:tracePt t="108765" x="1631950" y="3552825"/>
          <p14:tracePt t="108773" x="1597025" y="3408363"/>
          <p14:tracePt t="108780" x="1528763" y="3170238"/>
          <p14:tracePt t="108788" x="1520825" y="3059113"/>
          <p14:tracePt t="108797" x="1512888" y="2974975"/>
          <p14:tracePt t="108808" x="1512888" y="2940050"/>
          <p14:tracePt t="109029" x="1189038" y="2752725"/>
          <p14:tracePt t="109035" x="781050" y="2473325"/>
          <p14:tracePt t="109043" x="425450" y="2174875"/>
          <p14:tracePt t="109051" x="93663" y="1911350"/>
          <p14:tracePt t="110106" x="11426825" y="9525"/>
          <p14:tracePt t="110106" x="11417300" y="9525"/>
          <p14:tracePt t="110106" x="11407775" y="19050"/>
          <p14:tracePt t="110106" x="11417300" y="19050"/>
          <p14:tracePt t="110106" x="11437938" y="19050"/>
          <p14:tracePt t="110106" x="11447463" y="0"/>
          <p14:tracePt t="110106" x="10437813" y="411163"/>
          <p14:tracePt t="110106" x="9947275" y="822325"/>
          <p14:tracePt t="110106" x="9467850" y="1204913"/>
          <p14:tracePt t="110106" x="8115300" y="2301875"/>
          <p14:tracePt t="110106" x="7732713" y="2635250"/>
          <p14:tracePt t="110106" x="6802438" y="3506788"/>
          <p14:tracePt t="110106" x="6370638" y="3938588"/>
          <p14:tracePt t="110106" x="6302375" y="4037013"/>
          <p14:tracePt t="110106" x="6194425" y="4144963"/>
          <p14:tracePt t="110106" x="6145213" y="4213225"/>
          <p14:tracePt t="110106" x="6115050" y="4232275"/>
          <p14:tracePt t="110106" x="6105525" y="4251325"/>
          <p14:tracePt t="110106" x="6105525" y="4262438"/>
          <p14:tracePt t="110106" x="6105525" y="4271963"/>
          <p14:tracePt t="110106" x="6096000" y="4281488"/>
          <p14:tracePt t="110106" x="6086475" y="4281488"/>
          <p14:tracePt t="110106" x="6086475" y="4291013"/>
          <p14:tracePt t="110106" x="6076950" y="4291013"/>
          <p14:tracePt t="110106" x="6076950" y="4281488"/>
          <p14:tracePt t="110106" x="6076950" y="4271963"/>
          <p14:tracePt t="110106" x="6076950" y="4262438"/>
          <p14:tracePt t="110106" x="6076950" y="4251325"/>
          <p14:tracePt t="110106" x="6076950" y="4241800"/>
          <p14:tracePt t="110106" x="6076950" y="4232275"/>
          <p14:tracePt t="110106" x="6076950" y="4222750"/>
          <p14:tracePt t="110106" x="6076950" y="4213225"/>
          <p14:tracePt t="110106" x="6076950" y="4203700"/>
          <p14:tracePt t="110106" x="6076950" y="4192588"/>
          <p14:tracePt t="110106" x="6076950" y="4183063"/>
          <p14:tracePt t="110106" x="6076950" y="4164013"/>
          <p14:tracePt t="110106" x="6086475" y="4105275"/>
          <p14:tracePt t="110106" x="6096000" y="4075113"/>
          <p14:tracePt t="110106" x="6105525" y="4046538"/>
          <p14:tracePt t="110106" x="6126163" y="3978275"/>
          <p14:tracePt t="110106" x="6135688" y="3919538"/>
          <p14:tracePt t="110106" x="6145213" y="3889375"/>
          <p14:tracePt t="110106" x="6164263" y="3849688"/>
          <p14:tracePt t="110106" x="6184900" y="3781425"/>
          <p14:tracePt t="110106" x="6223000" y="3694113"/>
          <p14:tracePt t="110106" x="6262688" y="3605213"/>
          <p14:tracePt t="110106" x="6389688" y="3340100"/>
          <p14:tracePt t="110106" x="6704013" y="2820988"/>
          <p14:tracePt t="110106" x="6929438" y="2459038"/>
          <p14:tracePt t="110106" x="7204075" y="2087563"/>
          <p14:tracePt t="110106" x="7477125" y="1744663"/>
          <p14:tracePt t="110106" x="7800975" y="1401763"/>
          <p14:tracePt t="110106" x="8497888" y="774700"/>
          <p14:tracePt t="110106" x="9310688" y="206375"/>
          <p14:tracePt t="110106" x="11642725" y="411163"/>
          <p14:tracePt t="110106" x="11417300" y="500063"/>
          <p14:tracePt t="110106" x="11250613" y="549275"/>
          <p14:tracePt t="110106" x="11123613" y="587375"/>
          <p14:tracePt t="110106" x="10947400" y="617538"/>
          <p14:tracePt t="110106" x="10858500" y="617538"/>
          <p14:tracePt t="110106" x="10829925" y="617538"/>
          <p14:tracePt t="110106" x="10799763" y="617538"/>
          <p14:tracePt t="110106" x="10771188" y="617538"/>
          <p14:tracePt t="110106" x="10731500" y="608013"/>
          <p14:tracePt t="110106" x="10721975" y="596900"/>
          <p14:tracePt t="110106" x="10691813" y="568325"/>
          <p14:tracePt t="110106" x="10682288" y="558800"/>
          <p14:tracePt t="110106" x="10672763" y="528638"/>
          <p14:tracePt t="110106" x="10644188" y="411163"/>
          <p14:tracePt t="110106" x="10653713" y="303213"/>
          <p14:tracePt t="110106" x="10663238" y="19526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Chart</a:t>
            </a:r>
          </a:p>
        </p:txBody>
      </p:sp>
      <p:sp>
        <p:nvSpPr>
          <p:cNvPr id="7" name="TextBox 10">
            <a:extLst>
              <a:ext uri="{FF2B5EF4-FFF2-40B4-BE49-F238E27FC236}">
                <a16:creationId xmlns:a16="http://schemas.microsoft.com/office/drawing/2014/main" id="{455C3D2C-48C2-2208-12D7-B55E41E4E9C9}"/>
              </a:ext>
            </a:extLst>
          </p:cNvPr>
          <p:cNvSpPr txBox="1"/>
          <p:nvPr/>
        </p:nvSpPr>
        <p:spPr>
          <a:xfrm>
            <a:off x="1001485" y="1357519"/>
            <a:ext cx="4329404" cy="8617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1. Input: file 1 and file 2 </a:t>
            </a:r>
          </a:p>
          <a:p>
            <a:r>
              <a:rPr lang="en-IN" sz="1600" dirty="0">
                <a:latin typeface="Times New Roman" panose="02020603050405020304" pitchFamily="18" charset="0"/>
                <a:cs typeface="Times New Roman" panose="02020603050405020304" pitchFamily="18" charset="0"/>
              </a:rPr>
              <a:t>Threshold value: 0.4 </a:t>
            </a:r>
          </a:p>
          <a:p>
            <a:r>
              <a:rPr lang="en-IN" sz="1600" dirty="0">
                <a:latin typeface="Times New Roman" panose="02020603050405020304" pitchFamily="18" charset="0"/>
                <a:cs typeface="Times New Roman" panose="02020603050405020304" pitchFamily="18" charset="0"/>
              </a:rPr>
              <a:t>Similarity1 (o/p): 18.57 - Not plagiarised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TextBox 11">
            <a:extLst>
              <a:ext uri="{FF2B5EF4-FFF2-40B4-BE49-F238E27FC236}">
                <a16:creationId xmlns:a16="http://schemas.microsoft.com/office/drawing/2014/main" id="{2723766A-D4F9-129E-6B76-BAF9F9CC656A}"/>
              </a:ext>
            </a:extLst>
          </p:cNvPr>
          <p:cNvSpPr txBox="1"/>
          <p:nvPr/>
        </p:nvSpPr>
        <p:spPr>
          <a:xfrm>
            <a:off x="1001485" y="4422442"/>
            <a:ext cx="4329404" cy="8617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4. Input: file 1 and file 5 </a:t>
            </a:r>
          </a:p>
          <a:p>
            <a:r>
              <a:rPr lang="en-IN" sz="1600" dirty="0">
                <a:latin typeface="Times New Roman" panose="02020603050405020304" pitchFamily="18" charset="0"/>
                <a:cs typeface="Times New Roman" panose="02020603050405020304" pitchFamily="18" charset="0"/>
              </a:rPr>
              <a:t>Threshold value: 0.4</a:t>
            </a:r>
          </a:p>
          <a:p>
            <a:r>
              <a:rPr lang="en-IN" sz="1600" dirty="0">
                <a:latin typeface="Times New Roman" panose="02020603050405020304" pitchFamily="18" charset="0"/>
                <a:cs typeface="Times New Roman" panose="02020603050405020304" pitchFamily="18" charset="0"/>
              </a:rPr>
              <a:t>Similarity4 (o/p): 100.0 plagiarised</a:t>
            </a:r>
          </a:p>
        </p:txBody>
      </p:sp>
      <p:sp>
        <p:nvSpPr>
          <p:cNvPr id="11" name="TextBox 10">
            <a:extLst>
              <a:ext uri="{FF2B5EF4-FFF2-40B4-BE49-F238E27FC236}">
                <a16:creationId xmlns:a16="http://schemas.microsoft.com/office/drawing/2014/main" id="{740C855B-2949-B497-8AE2-F35FF47F17B2}"/>
              </a:ext>
            </a:extLst>
          </p:cNvPr>
          <p:cNvSpPr txBox="1"/>
          <p:nvPr/>
        </p:nvSpPr>
        <p:spPr>
          <a:xfrm>
            <a:off x="6385250" y="6417833"/>
            <a:ext cx="3209731" cy="369332"/>
          </a:xfrm>
          <a:prstGeom prst="rect">
            <a:avLst/>
          </a:prstGeom>
          <a:noFill/>
          <a:ln>
            <a:noFill/>
          </a:ln>
        </p:spPr>
        <p:txBody>
          <a:bodyPr wrap="square" rtlCol="0">
            <a:spAutoFit/>
          </a:bodyPr>
          <a:lstStyle/>
          <a:p>
            <a:pPr algn="ctr"/>
            <a:r>
              <a:rPr lang="en-IN" dirty="0">
                <a:solidFill>
                  <a:schemeClr val="accent4">
                    <a:lumMod val="50000"/>
                  </a:schemeClr>
                </a:solidFill>
                <a:latin typeface="Times New Roman" panose="02020603050405020304" pitchFamily="18" charset="0"/>
                <a:cs typeface="Times New Roman" panose="02020603050405020304" pitchFamily="18" charset="0"/>
              </a:rPr>
              <a:t>fig iii.</a:t>
            </a:r>
          </a:p>
        </p:txBody>
      </p:sp>
      <p:sp>
        <p:nvSpPr>
          <p:cNvPr id="3" name="TextBox 11">
            <a:extLst>
              <a:ext uri="{FF2B5EF4-FFF2-40B4-BE49-F238E27FC236}">
                <a16:creationId xmlns:a16="http://schemas.microsoft.com/office/drawing/2014/main" id="{66649937-3380-CE37-1D08-914A723ED9BD}"/>
              </a:ext>
            </a:extLst>
          </p:cNvPr>
          <p:cNvSpPr txBox="1"/>
          <p:nvPr/>
        </p:nvSpPr>
        <p:spPr>
          <a:xfrm>
            <a:off x="1001485" y="2403650"/>
            <a:ext cx="3268823"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2. Input: file 1 and file 3 </a:t>
            </a:r>
          </a:p>
          <a:p>
            <a:r>
              <a:rPr lang="en-IN" sz="1600" dirty="0">
                <a:latin typeface="Times New Roman" panose="02020603050405020304" pitchFamily="18" charset="0"/>
                <a:cs typeface="Times New Roman" panose="02020603050405020304" pitchFamily="18" charset="0"/>
              </a:rPr>
              <a:t>Threshold value: 0.4</a:t>
            </a:r>
          </a:p>
          <a:p>
            <a:r>
              <a:rPr lang="en-IN" sz="1600" dirty="0">
                <a:latin typeface="Times New Roman" panose="02020603050405020304" pitchFamily="18" charset="0"/>
                <a:cs typeface="Times New Roman" panose="02020603050405020304" pitchFamily="18" charset="0"/>
              </a:rPr>
              <a:t>Similarity2 (o/p): 45.42 -  plagiarised</a:t>
            </a:r>
          </a:p>
        </p:txBody>
      </p:sp>
      <p:sp>
        <p:nvSpPr>
          <p:cNvPr id="4" name="TextBox 11">
            <a:extLst>
              <a:ext uri="{FF2B5EF4-FFF2-40B4-BE49-F238E27FC236}">
                <a16:creationId xmlns:a16="http://schemas.microsoft.com/office/drawing/2014/main" id="{6C834C6D-3A7D-D4BE-7A6C-86D4F9BB4A46}"/>
              </a:ext>
            </a:extLst>
          </p:cNvPr>
          <p:cNvSpPr txBox="1"/>
          <p:nvPr/>
        </p:nvSpPr>
        <p:spPr>
          <a:xfrm>
            <a:off x="1001485" y="3389405"/>
            <a:ext cx="4329404" cy="8617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3. Input: file 1 and file 4 </a:t>
            </a:r>
          </a:p>
          <a:p>
            <a:r>
              <a:rPr lang="en-IN" sz="1600" dirty="0">
                <a:latin typeface="Times New Roman" panose="02020603050405020304" pitchFamily="18" charset="0"/>
                <a:cs typeface="Times New Roman" panose="02020603050405020304" pitchFamily="18" charset="0"/>
              </a:rPr>
              <a:t>Threshold value: 0.4</a:t>
            </a:r>
          </a:p>
          <a:p>
            <a:r>
              <a:rPr lang="en-IN" sz="1600" dirty="0">
                <a:latin typeface="Times New Roman" panose="02020603050405020304" pitchFamily="18" charset="0"/>
                <a:cs typeface="Times New Roman" panose="02020603050405020304" pitchFamily="18" charset="0"/>
              </a:rPr>
              <a:t>Similarity3 (o/p): 12.99 – Not plagiarised</a:t>
            </a:r>
          </a:p>
        </p:txBody>
      </p:sp>
      <p:pic>
        <p:nvPicPr>
          <p:cNvPr id="6" name="Picture 5">
            <a:extLst>
              <a:ext uri="{FF2B5EF4-FFF2-40B4-BE49-F238E27FC236}">
                <a16:creationId xmlns:a16="http://schemas.microsoft.com/office/drawing/2014/main" id="{B2EB6D44-D6BE-E061-66CB-235030FF45CD}"/>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4587655" y="1459032"/>
            <a:ext cx="6668078" cy="5029636"/>
          </a:xfrm>
          <a:prstGeom prst="rect">
            <a:avLst/>
          </a:prstGeom>
        </p:spPr>
      </p:pic>
      <p:sp>
        <p:nvSpPr>
          <p:cNvPr id="9" name="TextBox 11">
            <a:extLst>
              <a:ext uri="{FF2B5EF4-FFF2-40B4-BE49-F238E27FC236}">
                <a16:creationId xmlns:a16="http://schemas.microsoft.com/office/drawing/2014/main" id="{F0C7DE73-0013-A2AD-1E36-D0922607D1B5}"/>
              </a:ext>
            </a:extLst>
          </p:cNvPr>
          <p:cNvSpPr txBox="1"/>
          <p:nvPr/>
        </p:nvSpPr>
        <p:spPr>
          <a:xfrm>
            <a:off x="936267" y="5398968"/>
            <a:ext cx="4329404" cy="107721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600" dirty="0">
                <a:solidFill>
                  <a:srgbClr val="002060"/>
                </a:solidFill>
                <a:latin typeface="Times New Roman" panose="02020603050405020304" pitchFamily="18" charset="0"/>
                <a:cs typeface="Times New Roman" panose="02020603050405020304" pitchFamily="18" charset="0"/>
              </a:rPr>
              <a:t>NOTE: </a:t>
            </a: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file 1 – Original document</a:t>
            </a: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file 2,3,4,5 – suspicious document  </a:t>
            </a:r>
          </a:p>
          <a:p>
            <a:pPr marL="285750" indent="-285750">
              <a:buFont typeface="Arial" panose="020B0604020202020204" pitchFamily="34" charset="0"/>
              <a:buChar char="•"/>
            </a:pPr>
            <a:r>
              <a:rPr lang="en-IN" sz="1600" dirty="0">
                <a:solidFill>
                  <a:srgbClr val="002060"/>
                </a:solidFill>
                <a:latin typeface="Times New Roman" panose="02020603050405020304" pitchFamily="18" charset="0"/>
                <a:cs typeface="Times New Roman" panose="02020603050405020304" pitchFamily="18" charset="0"/>
              </a:rPr>
              <a:t>Threshold value: 0.4</a:t>
            </a:r>
          </a:p>
        </p:txBody>
      </p:sp>
    </p:spTree>
    <p:custDataLst>
      <p:tags r:id="rId1"/>
    </p:custDataLst>
    <p:extLst>
      <p:ext uri="{BB962C8B-B14F-4D97-AF65-F5344CB8AC3E}">
        <p14:creationId xmlns:p14="http://schemas.microsoft.com/office/powerpoint/2010/main" val="4010278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71806">
        <p15:prstTrans prst="pageCurlDouble"/>
      </p:transition>
    </mc:Choice>
    <mc:Fallback xmlns="">
      <p:transition spd="slow" advTm="718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p>
        </p:txBody>
      </p:sp>
      <p:sp>
        <p:nvSpPr>
          <p:cNvPr id="3" name="TextBox 2">
            <a:extLst>
              <a:ext uri="{FF2B5EF4-FFF2-40B4-BE49-F238E27FC236}">
                <a16:creationId xmlns:a16="http://schemas.microsoft.com/office/drawing/2014/main" id="{8F5EB2A7-FEF5-E151-9346-12AE08802B24}"/>
              </a:ext>
            </a:extLst>
          </p:cNvPr>
          <p:cNvSpPr txBox="1"/>
          <p:nvPr/>
        </p:nvSpPr>
        <p:spPr>
          <a:xfrm>
            <a:off x="1104901" y="1520890"/>
            <a:ext cx="9980682"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Maintains Academic Integrity: </a:t>
            </a:r>
            <a:r>
              <a:rPr lang="en-US" dirty="0">
                <a:latin typeface="Times New Roman" panose="02020603050405020304" pitchFamily="18" charset="0"/>
                <a:cs typeface="Times New Roman" panose="02020603050405020304" pitchFamily="18" charset="0"/>
              </a:rPr>
              <a:t>Ensures that students and researchers adhere to ethical standards by submitting original work and avoiding plagiarism.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 Efficiency: </a:t>
            </a:r>
            <a:r>
              <a:rPr lang="en-US" dirty="0">
                <a:latin typeface="Times New Roman" panose="02020603050405020304" pitchFamily="18" charset="0"/>
                <a:cs typeface="Times New Roman" panose="02020603050405020304" pitchFamily="18" charset="0"/>
              </a:rPr>
              <a:t>Saves time for educators and researchers by automating the process of checking for plagiarism, allowing them to focus on other aspects of their work.</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Early Detection of errors:</a:t>
            </a:r>
            <a:r>
              <a:rPr lang="en-US" dirty="0">
                <a:latin typeface="Times New Roman" panose="02020603050405020304" pitchFamily="18" charset="0"/>
                <a:cs typeface="Times New Roman" panose="02020603050405020304" pitchFamily="18" charset="0"/>
              </a:rPr>
              <a:t> Identifies potential instances of plagiarism early in the writing process, allowing authors to make corrections before submitting their work.</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Promotes Originality and Ensures Quality: </a:t>
            </a:r>
            <a:r>
              <a:rPr lang="en-US" dirty="0">
                <a:latin typeface="Times New Roman" panose="02020603050405020304" pitchFamily="18" charset="0"/>
                <a:cs typeface="Times New Roman" panose="02020603050405020304" pitchFamily="18" charset="0"/>
              </a:rPr>
              <a:t>Encourages writers to produce original and unique content by discouraging the use of unauthorized material.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Ensures the quality and authenticity of academic and professional content by verifying its originality.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Protects Intellectual Property: </a:t>
            </a:r>
            <a:r>
              <a:rPr lang="en-US" dirty="0">
                <a:latin typeface="Times New Roman" panose="02020603050405020304" pitchFamily="18" charset="0"/>
                <a:cs typeface="Times New Roman" panose="02020603050405020304" pitchFamily="18" charset="0"/>
              </a:rPr>
              <a:t>Safeguards the intellectual property rights of content creators by preventing unauthorized use of their work. </a:t>
            </a:r>
            <a:endParaRPr lang="en-US"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722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78">
        <p15:prstTrans prst="pageCurlDouble"/>
      </p:transition>
    </mc:Choice>
    <mc:Fallback xmlns="">
      <p:transition spd="slow" advTm="4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TextBox 2">
            <a:extLst>
              <a:ext uri="{FF2B5EF4-FFF2-40B4-BE49-F238E27FC236}">
                <a16:creationId xmlns:a16="http://schemas.microsoft.com/office/drawing/2014/main" id="{8F5EB2A7-FEF5-E151-9346-12AE08802B24}"/>
              </a:ext>
            </a:extLst>
          </p:cNvPr>
          <p:cNvSpPr txBox="1"/>
          <p:nvPr/>
        </p:nvSpPr>
        <p:spPr>
          <a:xfrm>
            <a:off x="1104900" y="1735493"/>
            <a:ext cx="10968007" cy="3139321"/>
          </a:xfrm>
          <a:prstGeom prst="rect">
            <a:avLst/>
          </a:prstGeom>
          <a:noFill/>
        </p:spPr>
        <p:txBody>
          <a:bodyPr wrap="square" rtlCol="0">
            <a:spAutoFit/>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In the end, we can see how Jaccard Similarity formula is a valuable tool for comparing texts and detecting potential plagiarism. </a:t>
            </a:r>
          </a:p>
          <a:p>
            <a:r>
              <a:rPr lang="en-US" dirty="0">
                <a:solidFill>
                  <a:schemeClr val="accent4">
                    <a:lumMod val="50000"/>
                  </a:schemeClr>
                </a:solidFill>
                <a:latin typeface="Times New Roman" panose="02020603050405020304" pitchFamily="18" charset="0"/>
                <a:cs typeface="Times New Roman" panose="02020603050405020304" pitchFamily="18" charset="0"/>
              </a:rPr>
              <a:t>Its simplicity, flexibility, and accuracy make it a useful asset for users concerned with maintaining the integrity of textual content. </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rPr>
              <a:t>We also saw, how n-gram, are utilized to measure the similarity between two texts. By comparing the sets of n-grams in two texts, one can quantify how similar they are, facilitating plagiarism detection.. </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r>
              <a:rPr lang="en-US" dirty="0">
                <a:solidFill>
                  <a:schemeClr val="accent4">
                    <a:lumMod val="50000"/>
                  </a:schemeClr>
                </a:solidFill>
                <a:latin typeface="Times New Roman" panose="02020603050405020304" pitchFamily="18" charset="0"/>
                <a:cs typeface="Times New Roman" panose="02020603050405020304" pitchFamily="18" charset="0"/>
              </a:rPr>
              <a:t>In conclusion, the Jaccard Similarity-based Plagiarism Detection project has successfully delivered a valuable tool for comparing texts and detecting potential plagiarism. Its simplicity, flexibility, and accuracy make it a useful asset for users concerned with maintaining the integrity of textual content.</a:t>
            </a:r>
          </a:p>
        </p:txBody>
      </p:sp>
    </p:spTree>
    <p:extLst>
      <p:ext uri="{BB962C8B-B14F-4D97-AF65-F5344CB8AC3E}">
        <p14:creationId xmlns:p14="http://schemas.microsoft.com/office/powerpoint/2010/main" val="2577516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57720">
        <p15:prstTrans prst="pageCurlDouble"/>
      </p:transition>
    </mc:Choice>
    <mc:Fallback xmlns="">
      <p:transition spd="slow" advTm="5772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2513" y="2489025"/>
            <a:ext cx="6634066" cy="2810762"/>
          </a:xfrm>
        </p:spPr>
        <p:txBody>
          <a:bodyPr anchor="ctr">
            <a:normAutofit/>
          </a:bodyPr>
          <a:lstStyle/>
          <a:p>
            <a:pPr algn="ctr"/>
            <a:r>
              <a:rPr lang="en-US" sz="8800" dirty="0"/>
              <a:t>THANK YOU</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467089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3" name="Content Placeholder 2"/>
          <p:cNvSpPr>
            <a:spLocks noGrp="1"/>
          </p:cNvSpPr>
          <p:nvPr>
            <p:ph sz="half" idx="1"/>
          </p:nvPr>
        </p:nvSpPr>
        <p:spPr/>
        <p:txBody>
          <a:bodyPr/>
          <a:lstStyle/>
          <a:p>
            <a:r>
              <a:rPr lang="en-US" dirty="0"/>
              <a:t>Introduction </a:t>
            </a:r>
          </a:p>
          <a:p>
            <a:r>
              <a:rPr lang="en-US" dirty="0"/>
              <a:t>Jaccard Similarity </a:t>
            </a:r>
          </a:p>
          <a:p>
            <a:r>
              <a:rPr lang="en-US" dirty="0"/>
              <a:t>n-gram </a:t>
            </a:r>
          </a:p>
          <a:p>
            <a:r>
              <a:rPr lang="en-US" dirty="0"/>
              <a:t>Algorithm</a:t>
            </a:r>
          </a:p>
          <a:p>
            <a:r>
              <a:rPr lang="en-US" dirty="0"/>
              <a:t>Code </a:t>
            </a:r>
          </a:p>
          <a:p>
            <a:r>
              <a:rPr lang="en-US" dirty="0"/>
              <a:t>Output</a:t>
            </a:r>
          </a:p>
          <a:p>
            <a:r>
              <a:rPr lang="en-US" dirty="0"/>
              <a:t>Similarity Chart </a:t>
            </a:r>
          </a:p>
          <a:p>
            <a:r>
              <a:rPr lang="en-US" dirty="0"/>
              <a:t>Applications</a:t>
            </a:r>
          </a:p>
          <a:p>
            <a:r>
              <a:rPr lang="en-US" dirty="0"/>
              <a:t>Conclusion </a:t>
            </a:r>
          </a:p>
        </p:txBody>
      </p:sp>
    </p:spTree>
    <p:custDataLst>
      <p:tags r:id="rId1"/>
    </p:custDataLst>
    <p:extLst>
      <p:ext uri="{BB962C8B-B14F-4D97-AF65-F5344CB8AC3E}">
        <p14:creationId xmlns:p14="http://schemas.microsoft.com/office/powerpoint/2010/main" val="2853788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28259">
        <p15:prstTrans prst="pageCurlDouble"/>
      </p:transition>
    </mc:Choice>
    <mc:Fallback xmlns="">
      <p:transition spd="slow" advTm="282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4" name="Text Placeholder 3"/>
          <p:cNvSpPr>
            <a:spLocks noGrp="1"/>
          </p:cNvSpPr>
          <p:nvPr>
            <p:ph type="body" sz="half" idx="2"/>
          </p:nvPr>
        </p:nvSpPr>
        <p:spPr>
          <a:xfrm>
            <a:off x="1104900" y="1382016"/>
            <a:ext cx="3396996" cy="564502"/>
          </a:xfrm>
        </p:spPr>
        <p:txBody>
          <a:bodyPr/>
          <a:lstStyle/>
          <a:p>
            <a:r>
              <a:rPr lang="en-US" sz="2800" dirty="0">
                <a:latin typeface="Times New Roman" panose="02020603050405020304" pitchFamily="18" charset="0"/>
                <a:cs typeface="Times New Roman" panose="02020603050405020304" pitchFamily="18" charset="0"/>
              </a:rPr>
              <a:t>What is Plagiarism? </a:t>
            </a:r>
            <a:endParaRPr lang="en-US" dirty="0">
              <a:latin typeface="Times New Roman" panose="02020603050405020304" pitchFamily="18" charset="0"/>
              <a:cs typeface="Times New Roman" panose="02020603050405020304" pitchFamily="18" charset="0"/>
            </a:endParaRPr>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a:xfrm>
            <a:off x="6662872" y="2011263"/>
            <a:ext cx="4571186" cy="3625615"/>
          </a:xfrm>
        </p:spPr>
      </p:pic>
      <p:sp>
        <p:nvSpPr>
          <p:cNvPr id="3" name="TextBox 2">
            <a:extLst>
              <a:ext uri="{FF2B5EF4-FFF2-40B4-BE49-F238E27FC236}">
                <a16:creationId xmlns:a16="http://schemas.microsoft.com/office/drawing/2014/main" id="{08C4EAD2-8AB1-705F-A77A-6CDCA81617BA}"/>
              </a:ext>
            </a:extLst>
          </p:cNvPr>
          <p:cNvSpPr txBox="1"/>
          <p:nvPr/>
        </p:nvSpPr>
        <p:spPr>
          <a:xfrm>
            <a:off x="1104900" y="2011263"/>
            <a:ext cx="5318449" cy="4770537"/>
          </a:xfrm>
          <a:prstGeom prst="rect">
            <a:avLst/>
          </a:prstGeom>
          <a:noFill/>
        </p:spPr>
        <p:txBody>
          <a:bodyPr wrap="square" rtlCol="0">
            <a:spAutoFit/>
          </a:bodyPr>
          <a:lstStyle/>
          <a:p>
            <a:pPr algn="just"/>
            <a:r>
              <a:rPr lang="en-US" dirty="0">
                <a:solidFill>
                  <a:schemeClr val="accent1">
                    <a:lumMod val="50000"/>
                  </a:schemeClr>
                </a:solidFill>
                <a:latin typeface="Times New Roman" panose="02020603050405020304" pitchFamily="18" charset="0"/>
                <a:cs typeface="Times New Roman" panose="02020603050405020304" pitchFamily="18" charset="0"/>
              </a:rPr>
              <a:t>Plagiarism: </a:t>
            </a:r>
            <a:r>
              <a:rPr lang="en-US" dirty="0">
                <a:solidFill>
                  <a:schemeClr val="accent1"/>
                </a:solidFill>
                <a:latin typeface="Times New Roman" panose="02020603050405020304" pitchFamily="18" charset="0"/>
                <a:cs typeface="Times New Roman" panose="02020603050405020304" pitchFamily="18" charset="0"/>
              </a:rPr>
              <a:t>“</a:t>
            </a:r>
            <a:r>
              <a:rPr lang="en-US" dirty="0">
                <a:solidFill>
                  <a:schemeClr val="accent5">
                    <a:lumMod val="75000"/>
                  </a:schemeClr>
                </a:solidFill>
                <a:latin typeface="Times New Roman" panose="02020603050405020304" pitchFamily="18" charset="0"/>
                <a:cs typeface="Times New Roman" panose="02020603050405020304" pitchFamily="18" charset="0"/>
              </a:rPr>
              <a:t>The act of presenting someone else's work or ideas as one's own without proper acknowledgment, is a pervasive issue in academic and professional settings”. </a:t>
            </a:r>
          </a:p>
          <a:p>
            <a:pPr algn="just"/>
            <a:r>
              <a:rPr lang="en-US" dirty="0">
                <a:solidFill>
                  <a:schemeClr val="accent1">
                    <a:lumMod val="50000"/>
                  </a:schemeClr>
                </a:solidFill>
                <a:latin typeface="Times New Roman" panose="02020603050405020304" pitchFamily="18" charset="0"/>
                <a:cs typeface="Times New Roman" panose="02020603050405020304" pitchFamily="18" charset="0"/>
              </a:rPr>
              <a:t>In educational and professional settings, ensuring the originality and integrity of written content is crucial </a:t>
            </a:r>
          </a:p>
          <a:p>
            <a:pPr algn="just"/>
            <a:r>
              <a:rPr lang="en-US" dirty="0">
                <a:solidFill>
                  <a:schemeClr val="accent1">
                    <a:lumMod val="50000"/>
                  </a:schemeClr>
                </a:solidFill>
                <a:latin typeface="Times New Roman" panose="02020603050405020304" pitchFamily="18" charset="0"/>
                <a:cs typeface="Times New Roman" panose="02020603050405020304" pitchFamily="18" charset="0"/>
              </a:rPr>
              <a:t>as the digital content count continues to grow. Traditional methods often fall short in handling the intricacies of language and subtle forms of plagiarism </a:t>
            </a:r>
          </a:p>
          <a:p>
            <a:pPr algn="just"/>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dirty="0">
                <a:solidFill>
                  <a:schemeClr val="accent1">
                    <a:lumMod val="50000"/>
                  </a:schemeClr>
                </a:solidFill>
                <a:latin typeface="Times New Roman" panose="02020603050405020304" pitchFamily="18" charset="0"/>
                <a:cs typeface="Times New Roman" panose="02020603050405020304" pitchFamily="18" charset="0"/>
              </a:rPr>
              <a:t>Therefore, to address this challenge, artificial intelligence (AI) offers a promising solution by implementing advanced techniques in machine learning and natural language processing.</a:t>
            </a:r>
          </a:p>
          <a:p>
            <a:pPr algn="just"/>
            <a:r>
              <a:rPr lang="en-US" dirty="0">
                <a:solidFill>
                  <a:schemeClr val="accent1">
                    <a:lumMod val="50000"/>
                  </a:schemeClr>
                </a:solidFill>
                <a:latin typeface="Times New Roman" panose="02020603050405020304" pitchFamily="18" charset="0"/>
                <a:cs typeface="Times New Roman" panose="02020603050405020304" pitchFamily="18" charset="0"/>
              </a:rPr>
              <a:t>This will ensure academic and professional honesty in the face of the evolving challenges.</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76512">
        <p15:prstTrans prst="pageCurlDouble"/>
      </p:transition>
    </mc:Choice>
    <mc:Fallback xmlns="">
      <p:transition spd="slow" advTm="7651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Jaccard Similarity  </a:t>
            </a:r>
          </a:p>
        </p:txBody>
      </p:sp>
      <p:sp>
        <p:nvSpPr>
          <p:cNvPr id="10" name="TextBox 9">
            <a:extLst>
              <a:ext uri="{FF2B5EF4-FFF2-40B4-BE49-F238E27FC236}">
                <a16:creationId xmlns:a16="http://schemas.microsoft.com/office/drawing/2014/main" id="{24B7A6DE-FBFC-7D14-2AC8-02B88733BF11}"/>
              </a:ext>
            </a:extLst>
          </p:cNvPr>
          <p:cNvSpPr txBox="1"/>
          <p:nvPr/>
        </p:nvSpPr>
        <p:spPr>
          <a:xfrm>
            <a:off x="979715" y="1500682"/>
            <a:ext cx="10748866" cy="2585323"/>
          </a:xfrm>
          <a:prstGeom prst="rect">
            <a:avLst/>
          </a:prstGeom>
          <a:noFill/>
        </p:spPr>
        <p:txBody>
          <a:bodyPr wrap="square">
            <a:spAutoFit/>
          </a:bodyPr>
          <a:lstStyle/>
          <a:p>
            <a:pPr algn="just"/>
            <a:r>
              <a:rPr lang="en-US" b="0" i="0" dirty="0">
                <a:solidFill>
                  <a:schemeClr val="accent4">
                    <a:lumMod val="50000"/>
                  </a:schemeClr>
                </a:solidFill>
                <a:effectLst/>
                <a:latin typeface="Söhne"/>
              </a:rPr>
              <a:t>Jaccard similarity is a measure of similarity between two sets. It is defined as “</a:t>
            </a:r>
            <a:r>
              <a:rPr lang="en-US" b="1" i="0" dirty="0">
                <a:solidFill>
                  <a:schemeClr val="accent4">
                    <a:lumMod val="50000"/>
                  </a:schemeClr>
                </a:solidFill>
                <a:effectLst/>
                <a:latin typeface="Söhne"/>
              </a:rPr>
              <a:t>the size of the intersection divided by the size of the union of the sets”. </a:t>
            </a:r>
            <a:r>
              <a:rPr lang="en-US" b="0" i="0" dirty="0">
                <a:solidFill>
                  <a:schemeClr val="accent4">
                    <a:lumMod val="50000"/>
                  </a:schemeClr>
                </a:solidFill>
                <a:effectLst/>
                <a:latin typeface="Söhne"/>
              </a:rPr>
              <a:t>The Jaccard similarity coefficient is commonly used in various fields, including information retrieval, data mining, and natural language processing. It's particularly useful for comparing and measuring the similarity between two sets, where the order of elements does not matter.</a:t>
            </a:r>
          </a:p>
          <a:p>
            <a:br>
              <a:rPr lang="en-US" dirty="0">
                <a:solidFill>
                  <a:schemeClr val="accent4">
                    <a:lumMod val="50000"/>
                  </a:schemeClr>
                </a:solidFill>
              </a:rPr>
            </a:br>
            <a:r>
              <a:rPr lang="en-US" dirty="0">
                <a:solidFill>
                  <a:schemeClr val="accent4">
                    <a:lumMod val="50000"/>
                  </a:schemeClr>
                </a:solidFill>
                <a:latin typeface="Times New Roman" panose="02020603050405020304" pitchFamily="18" charset="0"/>
                <a:cs typeface="Times New Roman" panose="02020603050405020304" pitchFamily="18" charset="0"/>
              </a:rPr>
              <a:t>Calculate the Jaccard similarity coefficient between the sets of unigram of the original and suspicious documents.</a:t>
            </a:r>
          </a:p>
          <a:p>
            <a:pPr algn="just"/>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                                           Jaccard Similarity = </a:t>
            </a:r>
            <a:r>
              <a:rPr lang="en-US" u="sng" dirty="0">
                <a:solidFill>
                  <a:srgbClr val="FF0000"/>
                </a:solidFill>
                <a:latin typeface="Times New Roman" panose="02020603050405020304" pitchFamily="18" charset="0"/>
                <a:cs typeface="Times New Roman" panose="02020603050405020304" pitchFamily="18" charset="0"/>
              </a:rPr>
              <a:t>Size of Intersection</a:t>
            </a:r>
          </a:p>
          <a:p>
            <a:pPr algn="just"/>
            <a:r>
              <a:rPr lang="en-US" dirty="0">
                <a:solidFill>
                  <a:srgbClr val="FF0000"/>
                </a:solidFill>
                <a:latin typeface="Times New Roman" panose="02020603050405020304" pitchFamily="18" charset="0"/>
                <a:cs typeface="Times New Roman" panose="02020603050405020304" pitchFamily="18" charset="0"/>
              </a:rPr>
              <a:t> 					Size of Union</a:t>
            </a:r>
          </a:p>
        </p:txBody>
      </p:sp>
    </p:spTree>
    <p:extLst>
      <p:ext uri="{BB962C8B-B14F-4D97-AF65-F5344CB8AC3E}">
        <p14:creationId xmlns:p14="http://schemas.microsoft.com/office/powerpoint/2010/main" val="1837772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16296">
        <p15:prstTrans prst="pageCurlDouble"/>
      </p:transition>
    </mc:Choice>
    <mc:Fallback xmlns="">
      <p:transition spd="slow" advTm="162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a:t>
            </a:r>
          </a:p>
        </p:txBody>
      </p:sp>
      <p:sp>
        <p:nvSpPr>
          <p:cNvPr id="10" name="TextBox 9">
            <a:extLst>
              <a:ext uri="{FF2B5EF4-FFF2-40B4-BE49-F238E27FC236}">
                <a16:creationId xmlns:a16="http://schemas.microsoft.com/office/drawing/2014/main" id="{24B7A6DE-FBFC-7D14-2AC8-02B88733BF11}"/>
              </a:ext>
            </a:extLst>
          </p:cNvPr>
          <p:cNvSpPr txBox="1"/>
          <p:nvPr/>
        </p:nvSpPr>
        <p:spPr>
          <a:xfrm>
            <a:off x="979715" y="1500682"/>
            <a:ext cx="10748866" cy="3477875"/>
          </a:xfrm>
          <a:prstGeom prst="rect">
            <a:avLst/>
          </a:prstGeom>
          <a:noFill/>
        </p:spPr>
        <p:txBody>
          <a:bodyPr wrap="square">
            <a:spAutoFit/>
          </a:bodyPr>
          <a:lstStyle/>
          <a:p>
            <a:pPr algn="just"/>
            <a:r>
              <a:rPr lang="en-US" dirty="0">
                <a:solidFill>
                  <a:schemeClr val="accent1">
                    <a:lumMod val="50000"/>
                  </a:schemeClr>
                </a:solidFill>
                <a:latin typeface="Times New Roman" panose="02020603050405020304" pitchFamily="18" charset="0"/>
                <a:cs typeface="Times New Roman" panose="02020603050405020304" pitchFamily="18" charset="0"/>
              </a:rPr>
              <a:t>n-grams are contiguous sequences of n items (or words) from a given sample of text or speech. </a:t>
            </a:r>
            <a:r>
              <a:rPr lang="en-US" b="1" dirty="0">
                <a:solidFill>
                  <a:schemeClr val="accent1">
                    <a:lumMod val="50000"/>
                  </a:schemeClr>
                </a:solidFill>
                <a:latin typeface="Times New Roman" panose="02020603050405020304" pitchFamily="18" charset="0"/>
                <a:cs typeface="Times New Roman" panose="02020603050405020304" pitchFamily="18" charset="0"/>
              </a:rPr>
              <a:t>The "n" in n-grams represents the number of items in each sequence</a:t>
            </a:r>
            <a:r>
              <a:rPr lang="en-US" dirty="0">
                <a:solidFill>
                  <a:schemeClr val="accent1">
                    <a:lumMod val="50000"/>
                  </a:schemeClr>
                </a:solidFill>
                <a:latin typeface="Times New Roman" panose="02020603050405020304" pitchFamily="18" charset="0"/>
                <a:cs typeface="Times New Roman" panose="02020603050405020304" pitchFamily="18" charset="0"/>
              </a:rPr>
              <a:t>. These items can be characters, words, or symbols, depending on the context. N-grams are widely used in natural language processing, text analysis, and machine learning applications.</a:t>
            </a:r>
          </a:p>
          <a:p>
            <a:pPr algn="just"/>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1600" dirty="0">
                <a:solidFill>
                  <a:schemeClr val="accent1">
                    <a:lumMod val="50000"/>
                  </a:schemeClr>
                </a:solidFill>
                <a:latin typeface="Times New Roman" panose="02020603050405020304" pitchFamily="18" charset="0"/>
                <a:cs typeface="Times New Roman" panose="02020603050405020304" pitchFamily="18" charset="0"/>
              </a:rPr>
              <a:t>For example, let's consider the sentence "The quick brown fox jumps." </a:t>
            </a:r>
          </a:p>
          <a:p>
            <a:pPr algn="just"/>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1600" dirty="0">
                <a:solidFill>
                  <a:schemeClr val="accent1">
                    <a:lumMod val="50000"/>
                  </a:schemeClr>
                </a:solidFill>
                <a:latin typeface="Times New Roman" panose="02020603050405020304" pitchFamily="18" charset="0"/>
                <a:cs typeface="Times New Roman" panose="02020603050405020304" pitchFamily="18" charset="0"/>
              </a:rPr>
              <a:t>If we break this sentence into 2-grams (bigrams), we get:	If we break this sentence into 3-grams(trigrams) we get:</a:t>
            </a:r>
          </a:p>
          <a:p>
            <a:pPr algn="just"/>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1600" dirty="0">
                <a:solidFill>
                  <a:schemeClr val="accent1">
                    <a:lumMod val="50000"/>
                  </a:schemeClr>
                </a:solidFill>
                <a:latin typeface="Times New Roman" panose="02020603050405020304" pitchFamily="18" charset="0"/>
                <a:cs typeface="Times New Roman" panose="02020603050405020304" pitchFamily="18" charset="0"/>
              </a:rPr>
              <a:t>"The quick”					                  “The quick brown”</a:t>
            </a:r>
          </a:p>
          <a:p>
            <a:pPr algn="just"/>
            <a:r>
              <a:rPr lang="en-US" sz="1600" dirty="0">
                <a:solidFill>
                  <a:schemeClr val="accent1">
                    <a:lumMod val="50000"/>
                  </a:schemeClr>
                </a:solidFill>
                <a:latin typeface="Times New Roman" panose="02020603050405020304" pitchFamily="18" charset="0"/>
                <a:cs typeface="Times New Roman" panose="02020603050405020304" pitchFamily="18" charset="0"/>
              </a:rPr>
              <a:t>“brown fox”					                  “quick brown fox”</a:t>
            </a:r>
          </a:p>
          <a:p>
            <a:pPr algn="just"/>
            <a:r>
              <a:rPr lang="en-US" sz="1600" dirty="0">
                <a:solidFill>
                  <a:schemeClr val="accent1">
                    <a:lumMod val="50000"/>
                  </a:schemeClr>
                </a:solidFill>
                <a:latin typeface="Times New Roman" panose="02020603050405020304" pitchFamily="18" charset="0"/>
                <a:cs typeface="Times New Roman" panose="02020603050405020304" pitchFamily="18" charset="0"/>
              </a:rPr>
              <a:t>"fox jumps”					                  “brown fox jumps”</a:t>
            </a:r>
          </a:p>
          <a:p>
            <a:pPr algn="just"/>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43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56843">
        <p15:prstTrans prst="pageCurlDouble"/>
      </p:transition>
    </mc:Choice>
    <mc:Fallback xmlns="">
      <p:transition spd="slow" advTm="568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9334"/>
            <a:ext cx="9980682" cy="1096962"/>
          </a:xfrm>
        </p:spPr>
        <p:txBody>
          <a:bodyPr/>
          <a:lstStyle/>
          <a:p>
            <a:r>
              <a:rPr lang="en-US" dirty="0"/>
              <a:t>Algorithm: </a:t>
            </a:r>
          </a:p>
        </p:txBody>
      </p:sp>
      <p:graphicFrame>
        <p:nvGraphicFramePr>
          <p:cNvPr id="12" name="Diagram 11">
            <a:extLst>
              <a:ext uri="{FF2B5EF4-FFF2-40B4-BE49-F238E27FC236}">
                <a16:creationId xmlns:a16="http://schemas.microsoft.com/office/drawing/2014/main" id="{F52BD5D6-C92A-0D17-AD77-A8FB64B13030}"/>
              </a:ext>
            </a:extLst>
          </p:cNvPr>
          <p:cNvGraphicFramePr/>
          <p:nvPr>
            <p:extLst>
              <p:ext uri="{D42A27DB-BD31-4B8C-83A1-F6EECF244321}">
                <p14:modId xmlns:p14="http://schemas.microsoft.com/office/powerpoint/2010/main" val="1951101352"/>
              </p:ext>
            </p:extLst>
          </p:nvPr>
        </p:nvGraphicFramePr>
        <p:xfrm>
          <a:off x="-1662924" y="1463078"/>
          <a:ext cx="13584355" cy="5215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3F18C2AA-92B0-462D-9473-422CD9791348}"/>
              </a:ext>
            </a:extLst>
          </p:cNvPr>
          <p:cNvSpPr txBox="1"/>
          <p:nvPr/>
        </p:nvSpPr>
        <p:spPr>
          <a:xfrm>
            <a:off x="7921684" y="3086598"/>
            <a:ext cx="196876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Choose a threshold value for similarity above which the documents are considered potentially plagiarized.</a:t>
            </a:r>
          </a:p>
          <a:p>
            <a:endParaRPr lang="en-IN" dirty="0"/>
          </a:p>
        </p:txBody>
      </p:sp>
      <p:sp>
        <p:nvSpPr>
          <p:cNvPr id="15" name="TextBox 14">
            <a:extLst>
              <a:ext uri="{FF2B5EF4-FFF2-40B4-BE49-F238E27FC236}">
                <a16:creationId xmlns:a16="http://schemas.microsoft.com/office/drawing/2014/main" id="{B965F728-C67F-5168-B107-DE1668760562}"/>
              </a:ext>
            </a:extLst>
          </p:cNvPr>
          <p:cNvSpPr txBox="1"/>
          <p:nvPr/>
        </p:nvSpPr>
        <p:spPr>
          <a:xfrm>
            <a:off x="9979869" y="2907489"/>
            <a:ext cx="2261100"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If : </a:t>
            </a:r>
          </a:p>
          <a:p>
            <a:r>
              <a:rPr lang="en-IN" dirty="0">
                <a:latin typeface="Times New Roman" panose="02020603050405020304" pitchFamily="18" charset="0"/>
                <a:cs typeface="Times New Roman" panose="02020603050405020304" pitchFamily="18" charset="0"/>
              </a:rPr>
              <a:t>JS &gt; Threshold </a:t>
            </a:r>
          </a:p>
          <a:p>
            <a:r>
              <a:rPr lang="en-IN" dirty="0">
                <a:latin typeface="Times New Roman" panose="02020603050405020304" pitchFamily="18" charset="0"/>
                <a:cs typeface="Times New Roman" panose="02020603050405020304" pitchFamily="18" charset="0"/>
              </a:rPr>
              <a:t>“Plagiarised”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Else if:</a:t>
            </a:r>
          </a:p>
          <a:p>
            <a:r>
              <a:rPr lang="en-IN" dirty="0">
                <a:latin typeface="Times New Roman" panose="02020603050405020304" pitchFamily="18" charset="0"/>
                <a:cs typeface="Times New Roman" panose="02020603050405020304" pitchFamily="18" charset="0"/>
              </a:rPr>
              <a:t>JS &lt; Threshold </a:t>
            </a:r>
          </a:p>
          <a:p>
            <a:r>
              <a:rPr lang="en-IN" dirty="0">
                <a:latin typeface="Times New Roman" panose="02020603050405020304" pitchFamily="18" charset="0"/>
                <a:cs typeface="Times New Roman" panose="02020603050405020304" pitchFamily="18" charset="0"/>
              </a:rPr>
              <a:t>“ Not Plagiarised” </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61466">
        <p15:prstTrans prst="pageCurlDouble"/>
      </p:transition>
    </mc:Choice>
    <mc:Fallback xmlns="">
      <p:transition spd="slow" advTm="614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CODE</a:t>
            </a:r>
            <a:r>
              <a:rPr lang="en-US" dirty="0"/>
              <a:t> </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2955">
        <p15:prstTrans prst="pageCurlDouble"/>
      </p:transition>
    </mc:Choice>
    <mc:Fallback xmlns="">
      <p:transition spd="slow" advTm="295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p>
        </p:txBody>
      </p:sp>
      <p:pic>
        <p:nvPicPr>
          <p:cNvPr id="4" name="Picture 3">
            <a:extLst>
              <a:ext uri="{FF2B5EF4-FFF2-40B4-BE49-F238E27FC236}">
                <a16:creationId xmlns:a16="http://schemas.microsoft.com/office/drawing/2014/main" id="{902E9CD0-FEB0-C068-B37E-62A7A7B4876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104900" y="2118918"/>
            <a:ext cx="6648839" cy="1463167"/>
          </a:xfrm>
          <a:prstGeom prst="rect">
            <a:avLst/>
          </a:prstGeom>
        </p:spPr>
      </p:pic>
      <p:sp>
        <p:nvSpPr>
          <p:cNvPr id="6" name="TextBox 5">
            <a:extLst>
              <a:ext uri="{FF2B5EF4-FFF2-40B4-BE49-F238E27FC236}">
                <a16:creationId xmlns:a16="http://schemas.microsoft.com/office/drawing/2014/main" id="{0B01D4BE-3248-E8A1-BAA5-EF61EC238DBB}"/>
              </a:ext>
            </a:extLst>
          </p:cNvPr>
          <p:cNvSpPr txBox="1"/>
          <p:nvPr/>
        </p:nvSpPr>
        <p:spPr>
          <a:xfrm>
            <a:off x="1104900" y="1539550"/>
            <a:ext cx="5211924" cy="369332"/>
          </a:xfrm>
          <a:prstGeom prst="rect">
            <a:avLst/>
          </a:prstGeom>
          <a:noFill/>
        </p:spPr>
        <p:txBody>
          <a:bodyPr wrap="square" rtlCol="0">
            <a:spAutoFit/>
          </a:bodyPr>
          <a:lstStyle/>
          <a:p>
            <a:r>
              <a:rPr lang="en-IN" dirty="0">
                <a:solidFill>
                  <a:schemeClr val="accent4">
                    <a:lumMod val="50000"/>
                  </a:schemeClr>
                </a:solidFill>
                <a:latin typeface="Times New Roman" panose="02020603050405020304" pitchFamily="18" charset="0"/>
                <a:cs typeface="Times New Roman" panose="02020603050405020304" pitchFamily="18" charset="0"/>
              </a:rPr>
              <a:t>Function to get n-gram of the given input file:</a:t>
            </a:r>
          </a:p>
        </p:txBody>
      </p:sp>
      <p:sp>
        <p:nvSpPr>
          <p:cNvPr id="7" name="TextBox 6">
            <a:extLst>
              <a:ext uri="{FF2B5EF4-FFF2-40B4-BE49-F238E27FC236}">
                <a16:creationId xmlns:a16="http://schemas.microsoft.com/office/drawing/2014/main" id="{D2017D2F-FA4F-1212-04DF-67D03C6743D8}"/>
              </a:ext>
            </a:extLst>
          </p:cNvPr>
          <p:cNvSpPr txBox="1"/>
          <p:nvPr/>
        </p:nvSpPr>
        <p:spPr>
          <a:xfrm>
            <a:off x="1104900" y="3792121"/>
            <a:ext cx="5211924" cy="369332"/>
          </a:xfrm>
          <a:prstGeom prst="rect">
            <a:avLst/>
          </a:prstGeom>
          <a:noFill/>
        </p:spPr>
        <p:txBody>
          <a:bodyPr wrap="square" rtlCol="0">
            <a:spAutoFit/>
          </a:bodyPr>
          <a:lstStyle/>
          <a:p>
            <a:r>
              <a:rPr lang="en-IN" dirty="0">
                <a:solidFill>
                  <a:schemeClr val="accent4">
                    <a:lumMod val="50000"/>
                  </a:schemeClr>
                </a:solidFill>
                <a:latin typeface="Times New Roman" panose="02020603050405020304" pitchFamily="18" charset="0"/>
                <a:cs typeface="Times New Roman" panose="02020603050405020304" pitchFamily="18" charset="0"/>
              </a:rPr>
              <a:t>Function to calculate Jaccard similarity of the :</a:t>
            </a:r>
          </a:p>
        </p:txBody>
      </p:sp>
      <p:pic>
        <p:nvPicPr>
          <p:cNvPr id="5" name="Picture 4">
            <a:extLst>
              <a:ext uri="{FF2B5EF4-FFF2-40B4-BE49-F238E27FC236}">
                <a16:creationId xmlns:a16="http://schemas.microsoft.com/office/drawing/2014/main" id="{E3E0E156-D676-01AC-83E5-8BCC29629D1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104900" y="4217264"/>
            <a:ext cx="6574194" cy="2202371"/>
          </a:xfrm>
          <a:prstGeom prst="rect">
            <a:avLst/>
          </a:prstGeom>
        </p:spPr>
      </p:pic>
    </p:spTree>
    <p:custDataLst>
      <p:tags r:id="rId1"/>
    </p:custDataLst>
    <p:extLst>
      <p:ext uri="{BB962C8B-B14F-4D97-AF65-F5344CB8AC3E}">
        <p14:creationId xmlns:p14="http://schemas.microsoft.com/office/powerpoint/2010/main" val="1527004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108447">
        <p15:prstTrans prst="pageCurlDouble"/>
      </p:transition>
    </mc:Choice>
    <mc:Fallback xmlns="">
      <p:transition spd="slow" advTm="1084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p:ext uri="{3A86A75C-4F4B-4683-9AE1-C65F6400EC91}">
      <p14:laserTraceLst xmlns:p14="http://schemas.microsoft.com/office/powerpoint/2010/main">
        <p14:tracePtLst>
          <p14:tracePt t="51497" x="3771900" y="6330950"/>
          <p14:tracePt t="51909" x="2998788" y="6696075"/>
          <p14:tracePt t="51918" x="3008313" y="6602413"/>
          <p14:tracePt t="51926" x="3008313" y="6510338"/>
          <p14:tracePt t="51935" x="3008313" y="6424613"/>
          <p14:tracePt t="51951" x="3024188" y="6246813"/>
          <p14:tracePt t="51960" x="3024188" y="6186488"/>
          <p14:tracePt t="51977" x="3041650" y="6084888"/>
          <p14:tracePt t="51978" x="3041650" y="6034088"/>
          <p14:tracePt t="51986" x="3049588" y="5983288"/>
          <p14:tracePt t="52001" x="3059113" y="5905500"/>
          <p14:tracePt t="52010" x="3059113" y="5872163"/>
          <p14:tracePt t="52027" x="3067050" y="5803900"/>
          <p14:tracePt t="52035" x="3067050" y="5770563"/>
          <p14:tracePt t="52052" x="3084513" y="5684838"/>
          <p14:tracePt t="52058" x="3084513" y="5659438"/>
          <p14:tracePt t="52069" x="3084513" y="5626100"/>
          <p14:tracePt t="52077" x="3092450" y="5600700"/>
          <p14:tracePt t="52078" x="3092450" y="5565775"/>
          <p14:tracePt t="52093" x="3100388" y="5514975"/>
          <p14:tracePt t="52103" x="3100388" y="5456238"/>
          <p14:tracePt t="52111" x="3109913" y="5430838"/>
          <p14:tracePt t="52119" x="3109913" y="5405438"/>
          <p14:tracePt t="52134" x="3117850" y="5353050"/>
          <p14:tracePt t="52143" x="3117850" y="5327650"/>
          <p14:tracePt t="52151" x="3117850" y="5302250"/>
          <p14:tracePt t="52160" x="3117850" y="5276850"/>
          <p14:tracePt t="52175" x="3127375" y="5183188"/>
          <p14:tracePt t="52184" x="3127375" y="5157788"/>
          <p14:tracePt t="52193" x="3127375" y="5132388"/>
          <p14:tracePt t="52201" x="3127375" y="5106988"/>
          <p14:tracePt t="52209" x="3127375" y="5081588"/>
          <p14:tracePt t="52217" x="3127375" y="5030788"/>
          <p14:tracePt t="52226" x="3127375" y="5022850"/>
          <p14:tracePt t="52235" x="3127375" y="4997450"/>
          <p14:tracePt t="52236" x="3127375" y="4972050"/>
          <p14:tracePt t="52243" x="3127375" y="4946650"/>
          <p14:tracePt t="52252" x="3127375" y="4919663"/>
          <p14:tracePt t="52259" x="3127375" y="4894263"/>
          <p14:tracePt t="52266" x="3127375" y="4868863"/>
          <p14:tracePt t="52274" x="3127375" y="4843463"/>
          <p14:tracePt t="52279" x="3127375" y="4810125"/>
          <p14:tracePt t="52289" x="3117850" y="4784725"/>
          <p14:tracePt t="52297" x="3117850" y="4759325"/>
          <p14:tracePt t="52305" x="3109913" y="4733925"/>
          <p14:tracePt t="52313" x="3109913" y="4708525"/>
          <p14:tracePt t="52321" x="3100388" y="4673600"/>
          <p14:tracePt t="52329" x="3100388" y="4648200"/>
          <p14:tracePt t="52336" x="3092450" y="4597400"/>
          <p14:tracePt t="52343" x="3092450" y="4572000"/>
          <p14:tracePt t="52352" x="3092450" y="4546600"/>
          <p14:tracePt t="52368" x="3084513" y="4503738"/>
          <p14:tracePt t="52369" x="3084513" y="4470400"/>
          <p14:tracePt t="52377" x="3084513" y="4452938"/>
          <p14:tracePt t="52392" x="3084513" y="4427538"/>
          <p14:tracePt t="52400" x="3084513" y="4410075"/>
          <p14:tracePt t="52408" x="3084513" y="4394200"/>
          <p14:tracePt t="52417" x="3084513" y="4368800"/>
          <p14:tracePt t="52426" x="3084513" y="4359275"/>
          <p14:tracePt t="52434" x="3084513" y="4333875"/>
          <p14:tracePt t="52442" x="3084513" y="4325938"/>
          <p14:tracePt t="52450" x="3084513" y="4316413"/>
          <p14:tracePt t="52467" x="3084513" y="4291013"/>
          <p14:tracePt t="52475" x="3084513" y="4265613"/>
          <p14:tracePt t="52483" x="3084513" y="4249738"/>
          <p14:tracePt t="52501" x="3084513" y="4224338"/>
          <p14:tracePt t="52509" x="3084513" y="4214813"/>
          <p14:tracePt t="52525" x="3084513" y="4189413"/>
          <p14:tracePt t="52533" x="3084513" y="4181475"/>
          <p14:tracePt t="52542" x="3084513" y="4164013"/>
          <p14:tracePt t="52551" x="3084513" y="4156075"/>
          <p14:tracePt t="52567" x="3084513" y="4121150"/>
          <p14:tracePt t="52575" x="3092450" y="4105275"/>
          <p14:tracePt t="52583" x="3092450" y="4095750"/>
          <p14:tracePt t="52592" x="3100388" y="4095750"/>
          <p14:tracePt t="52600" x="3100388" y="4087813"/>
          <p14:tracePt t="52608" x="3100388" y="4062413"/>
          <p14:tracePt t="52617" x="3109913" y="4052888"/>
          <p14:tracePt t="52626" x="3109913" y="4037013"/>
          <p14:tracePt t="52634" x="3109913" y="4027488"/>
          <p14:tracePt t="52643" x="3117850" y="4019550"/>
          <p14:tracePt t="52655" x="3117850" y="4011613"/>
          <p14:tracePt t="52660" x="3127375" y="4002088"/>
          <p14:tracePt t="52669" x="3127375" y="3994150"/>
          <p14:tracePt t="52681" x="3135313" y="3976688"/>
          <p14:tracePt t="52691" x="3135313" y="3968750"/>
          <p14:tracePt t="52699" x="3135313" y="3960813"/>
          <p14:tracePt t="52708" x="3135313" y="3951288"/>
          <p14:tracePt t="52717" x="3143250" y="3943350"/>
          <p14:tracePt t="52733" x="3152775" y="3917950"/>
          <p14:tracePt t="52741" x="3152775" y="3900488"/>
          <p14:tracePt t="52750" x="3160713" y="3883025"/>
          <p14:tracePt t="52767" x="3168650" y="3857625"/>
          <p14:tracePt t="52776" x="3168650" y="3849688"/>
          <p14:tracePt t="52783" x="3168650" y="3832225"/>
          <p14:tracePt t="52792" x="3168650" y="3824288"/>
          <p14:tracePt t="52801" x="3178175" y="3816350"/>
          <p14:tracePt t="52810" x="3178175" y="3806825"/>
          <p14:tracePt t="52825" x="3178175" y="3798888"/>
          <p14:tracePt t="52833" x="3178175" y="3790950"/>
          <p14:tracePt t="52841" x="3178175" y="3781425"/>
          <p14:tracePt t="52850" x="3178175" y="3773488"/>
          <p14:tracePt t="52863" x="3178175" y="3763963"/>
          <p14:tracePt t="52898" x="3178175" y="3756025"/>
          <p14:tracePt t="52940" x="3178175" y="3748088"/>
          <p14:tracePt t="52989" x="3178175" y="3738563"/>
          <p14:tracePt t="53065" x="3186113" y="3738563"/>
          <p14:tracePt t="53079" x="3194050" y="3730625"/>
          <p14:tracePt t="53094" x="3203575" y="3730625"/>
          <p14:tracePt t="53115" x="3211513" y="3730625"/>
          <p14:tracePt t="53149" x="3219450" y="3730625"/>
          <p14:tracePt t="53170" x="3228975" y="3730625"/>
          <p14:tracePt t="53177" x="3236913" y="3730625"/>
          <p14:tracePt t="53191" x="3236913" y="3722688"/>
          <p14:tracePt t="53199" x="3244850" y="3722688"/>
          <p14:tracePt t="53209" x="3254375" y="3722688"/>
          <p14:tracePt t="53216" x="3262313" y="3722688"/>
          <p14:tracePt t="53226" x="3270250" y="3713163"/>
          <p14:tracePt t="53240" x="3279775" y="3713163"/>
          <p14:tracePt t="53247" x="3287713" y="3713163"/>
          <p14:tracePt t="53256" x="3297238" y="3705225"/>
          <p14:tracePt t="53272" x="3305175" y="3705225"/>
          <p14:tracePt t="53278" x="3313113" y="3705225"/>
          <p14:tracePt t="53289" x="3322638" y="3705225"/>
          <p14:tracePt t="53297" x="3330575" y="3705225"/>
          <p14:tracePt t="53317" x="3338513" y="3705225"/>
          <p14:tracePt t="53330" x="3348038" y="3705225"/>
          <p14:tracePt t="53344" x="3355975" y="3705225"/>
          <p14:tracePt t="53366" x="3363913" y="3705225"/>
          <p14:tracePt t="53381" x="3373438" y="3705225"/>
          <p14:tracePt t="53387" x="3381375" y="3697288"/>
          <p14:tracePt t="53393" x="3389313" y="3697288"/>
          <p14:tracePt t="53409" x="3389313" y="3687763"/>
          <p14:tracePt t="53417" x="3398838" y="3687763"/>
          <p14:tracePt t="53425" x="3406775" y="3687763"/>
          <p14:tracePt t="53435" x="3414713" y="3687763"/>
          <p14:tracePt t="53435" x="3424238" y="3679825"/>
          <p14:tracePt t="53456" x="3432175" y="3679825"/>
          <p14:tracePt t="53465" x="3441700" y="3679825"/>
          <p14:tracePt t="53473" x="3449638" y="3679825"/>
          <p14:tracePt t="53485" x="3457575" y="3671888"/>
          <p14:tracePt t="53505" x="3467100" y="3671888"/>
          <p14:tracePt t="53514" x="3475038" y="3671888"/>
          <p14:tracePt t="53520" x="3482975" y="3671888"/>
          <p14:tracePt t="53547" x="3492500" y="3671888"/>
          <p14:tracePt t="53556" x="3500438" y="3671888"/>
          <p14:tracePt t="53564" x="3508375" y="3671888"/>
          <p14:tracePt t="53582" x="3517900" y="3671888"/>
          <p14:tracePt t="53589" x="3525838" y="3671888"/>
          <p14:tracePt t="53598" x="3533775" y="3671888"/>
          <p14:tracePt t="53605" x="3543300" y="3671888"/>
          <p14:tracePt t="53617" x="3551238" y="3671888"/>
          <p14:tracePt t="53631" x="3568700" y="3671888"/>
          <p14:tracePt t="53640" x="3576638" y="3671888"/>
          <p14:tracePt t="53652" x="3594100" y="3671888"/>
          <p14:tracePt t="53659" x="3602038" y="3671888"/>
          <p14:tracePt t="53667" x="3611563" y="3671888"/>
          <p14:tracePt t="53680" x="3627438" y="3671888"/>
          <p14:tracePt t="53692" x="3644900" y="3671888"/>
          <p14:tracePt t="53699" x="3652838" y="3671888"/>
          <p14:tracePt t="53714" x="3670300" y="3671888"/>
          <p14:tracePt t="53724" x="3678238" y="3671888"/>
          <p14:tracePt t="53725" x="3687763" y="3671888"/>
          <p14:tracePt t="53736" x="3703638" y="3671888"/>
          <p14:tracePt t="53744" x="3713163" y="3671888"/>
          <p14:tracePt t="53750" x="3721100" y="3671888"/>
          <p14:tracePt t="53758" x="3729038" y="3671888"/>
          <p14:tracePt t="53771" x="3738563" y="3671888"/>
          <p14:tracePt t="53781" x="3746500" y="3671888"/>
          <p14:tracePt t="53789" x="3756025" y="3671888"/>
          <p14:tracePt t="53799" x="3763963" y="3671888"/>
          <p14:tracePt t="53813" x="3771900" y="3671888"/>
          <p14:tracePt t="53822" x="3781425" y="3671888"/>
          <p14:tracePt t="53828" x="3789363" y="3671888"/>
          <p14:tracePt t="53856" x="3797300" y="3671888"/>
          <p14:tracePt t="53876" x="3806825" y="3671888"/>
          <p14:tracePt t="53891" x="3814763" y="3671888"/>
          <p14:tracePt t="58205" x="3814763" y="3679825"/>
          <p14:tracePt t="58211" x="3806825" y="3705225"/>
          <p14:tracePt t="58218" x="3797300" y="3748088"/>
          <p14:tracePt t="58225" x="3771900" y="3781425"/>
          <p14:tracePt t="58240" x="3763963" y="3816350"/>
          <p14:tracePt t="58248" x="3756025" y="3841750"/>
          <p14:tracePt t="58257" x="3738563" y="3892550"/>
          <p14:tracePt t="58269" x="3729038" y="3917950"/>
          <p14:tracePt t="58277" x="3721100" y="3935413"/>
          <p14:tracePt t="58285" x="3721100" y="3951288"/>
          <p14:tracePt t="58293" x="3721100" y="3986213"/>
          <p14:tracePt t="58300" x="3713163" y="3986213"/>
          <p14:tracePt t="58315" x="3703638" y="4019550"/>
          <p14:tracePt t="58324" x="3703638" y="4027488"/>
          <p14:tracePt t="58332" x="3703638" y="4037013"/>
          <p14:tracePt t="58348" x="3687763" y="4052888"/>
          <p14:tracePt t="58357" x="3687763" y="4062413"/>
          <p14:tracePt t="58365" x="3678238" y="4070350"/>
          <p14:tracePt t="58375" x="3678238" y="4079875"/>
          <p14:tracePt t="58383" x="3678238" y="4087813"/>
          <p14:tracePt t="58399" x="3670300" y="4121150"/>
          <p14:tracePt t="58400" x="3662363" y="4130675"/>
          <p14:tracePt t="58407" x="3652838" y="4146550"/>
          <p14:tracePt t="58416" x="3636963" y="4189413"/>
          <p14:tracePt t="58424" x="3602038" y="4214813"/>
          <p14:tracePt t="58432" x="3568700" y="4283075"/>
          <p14:tracePt t="58440" x="3525838" y="4368800"/>
          <p14:tracePt t="58449" x="3449638" y="4470400"/>
          <p14:tracePt t="58450" x="3373438" y="4597400"/>
          <p14:tracePt t="58458" x="3254375" y="4759325"/>
          <p14:tracePt t="58473" x="3024188" y="5106988"/>
          <p14:tracePt t="58479" x="2914650" y="5243513"/>
          <p14:tracePt t="58507" x="2608263" y="5694363"/>
          <p14:tracePt t="58523" x="2344738" y="6102350"/>
          <p14:tracePt t="58532" x="2243138" y="6262688"/>
          <p14:tracePt t="58540" x="2157413" y="6407150"/>
          <p14:tracePt t="58541" x="2081213" y="6561138"/>
          <p14:tracePt t="58549" x="1997075" y="671353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p>
        </p:txBody>
      </p:sp>
      <p:sp>
        <p:nvSpPr>
          <p:cNvPr id="6" name="TextBox 5">
            <a:extLst>
              <a:ext uri="{FF2B5EF4-FFF2-40B4-BE49-F238E27FC236}">
                <a16:creationId xmlns:a16="http://schemas.microsoft.com/office/drawing/2014/main" id="{0B01D4BE-3248-E8A1-BAA5-EF61EC238DBB}"/>
              </a:ext>
            </a:extLst>
          </p:cNvPr>
          <p:cNvSpPr txBox="1"/>
          <p:nvPr/>
        </p:nvSpPr>
        <p:spPr>
          <a:xfrm>
            <a:off x="1032175" y="1400816"/>
            <a:ext cx="5211924" cy="369332"/>
          </a:xfrm>
          <a:prstGeom prst="rect">
            <a:avLst/>
          </a:prstGeom>
          <a:noFill/>
        </p:spPr>
        <p:txBody>
          <a:bodyPr wrap="square" rtlCol="0">
            <a:spAutoFit/>
          </a:bodyPr>
          <a:lstStyle/>
          <a:p>
            <a:r>
              <a:rPr lang="en-IN" dirty="0">
                <a:solidFill>
                  <a:schemeClr val="accent4">
                    <a:lumMod val="50000"/>
                  </a:schemeClr>
                </a:solidFill>
                <a:latin typeface="Times New Roman" panose="02020603050405020304" pitchFamily="18" charset="0"/>
                <a:cs typeface="Times New Roman" panose="02020603050405020304" pitchFamily="18" charset="0"/>
              </a:rPr>
              <a:t>Function to read the text from the input file:</a:t>
            </a:r>
          </a:p>
        </p:txBody>
      </p:sp>
      <p:sp>
        <p:nvSpPr>
          <p:cNvPr id="7" name="TextBox 6">
            <a:extLst>
              <a:ext uri="{FF2B5EF4-FFF2-40B4-BE49-F238E27FC236}">
                <a16:creationId xmlns:a16="http://schemas.microsoft.com/office/drawing/2014/main" id="{D2017D2F-FA4F-1212-04DF-67D03C6743D8}"/>
              </a:ext>
            </a:extLst>
          </p:cNvPr>
          <p:cNvSpPr txBox="1"/>
          <p:nvPr/>
        </p:nvSpPr>
        <p:spPr>
          <a:xfrm>
            <a:off x="1032175" y="3928188"/>
            <a:ext cx="5211924" cy="369332"/>
          </a:xfrm>
          <a:prstGeom prst="rect">
            <a:avLst/>
          </a:prstGeom>
          <a:noFill/>
        </p:spPr>
        <p:txBody>
          <a:bodyPr wrap="square" rtlCol="0">
            <a:spAutoFit/>
          </a:bodyPr>
          <a:lstStyle/>
          <a:p>
            <a:r>
              <a:rPr lang="en-IN" dirty="0">
                <a:solidFill>
                  <a:schemeClr val="accent4">
                    <a:lumMod val="50000"/>
                  </a:schemeClr>
                </a:solidFill>
                <a:latin typeface="Times New Roman" panose="02020603050405020304" pitchFamily="18" charset="0"/>
                <a:cs typeface="Times New Roman" panose="02020603050405020304" pitchFamily="18" charset="0"/>
              </a:rPr>
              <a:t>Calling the Jaccard similarity function: </a:t>
            </a:r>
          </a:p>
        </p:txBody>
      </p:sp>
      <p:pic>
        <p:nvPicPr>
          <p:cNvPr id="5" name="Picture 4">
            <a:extLst>
              <a:ext uri="{FF2B5EF4-FFF2-40B4-BE49-F238E27FC236}">
                <a16:creationId xmlns:a16="http://schemas.microsoft.com/office/drawing/2014/main" id="{A527048D-8CB0-4249-898B-04433BA0F40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032175" y="1870101"/>
            <a:ext cx="5928874" cy="2058087"/>
          </a:xfrm>
          <a:prstGeom prst="rect">
            <a:avLst/>
          </a:prstGeom>
        </p:spPr>
      </p:pic>
      <p:pic>
        <p:nvPicPr>
          <p:cNvPr id="3" name="Picture 2">
            <a:extLst>
              <a:ext uri="{FF2B5EF4-FFF2-40B4-BE49-F238E27FC236}">
                <a16:creationId xmlns:a16="http://schemas.microsoft.com/office/drawing/2014/main" id="{EC2052DD-6999-609C-78DA-2EFCCB14BA7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104900" y="4557130"/>
            <a:ext cx="5668582" cy="1927645"/>
          </a:xfrm>
          <a:prstGeom prst="rect">
            <a:avLst/>
          </a:prstGeom>
        </p:spPr>
      </p:pic>
    </p:spTree>
    <p:custDataLst>
      <p:tags r:id="rId1"/>
    </p:custDataLst>
    <p:extLst>
      <p:ext uri="{BB962C8B-B14F-4D97-AF65-F5344CB8AC3E}">
        <p14:creationId xmlns:p14="http://schemas.microsoft.com/office/powerpoint/2010/main" val="173447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84076">
        <p15:prstTrans prst="pageCurlDouble"/>
      </p:transition>
    </mc:Choice>
    <mc:Fallback xmlns="">
      <p:transition spd="slow" advTm="840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p:ext uri="{3A86A75C-4F4B-4683-9AE1-C65F6400EC91}">
      <p14:laserTraceLst xmlns:p14="http://schemas.microsoft.com/office/powerpoint/2010/main">
        <p14:tracePtLst>
          <p14:tracePt t="35409" x="3092450" y="6807200"/>
          <p14:tracePt t="35416" x="3135313" y="6781800"/>
          <p14:tracePt t="35426" x="3178175" y="6738938"/>
          <p14:tracePt t="35440" x="3279775" y="6645275"/>
          <p14:tracePt t="35449" x="3322638" y="6619875"/>
          <p14:tracePt t="35459" x="3355975" y="6586538"/>
          <p14:tracePt t="35469" x="3424238" y="6526213"/>
          <p14:tracePt t="35479" x="3449638" y="6500813"/>
          <p14:tracePt t="35489" x="3492500" y="6475413"/>
          <p14:tracePt t="35498" x="3551238" y="6407150"/>
          <p14:tracePt t="35506" x="3576638" y="6373813"/>
          <p14:tracePt t="35515" x="3602038" y="6348413"/>
          <p14:tracePt t="35528" x="3670300" y="6272213"/>
          <p14:tracePt t="35538" x="3687763" y="6229350"/>
          <p14:tracePt t="35547" x="3763963" y="6118225"/>
          <p14:tracePt t="35555" x="3806825" y="6049963"/>
          <p14:tracePt t="35566" x="3857625" y="5983288"/>
          <p14:tracePt t="35576" x="3959225" y="5795963"/>
          <p14:tracePt t="35586" x="3992563" y="5710238"/>
          <p14:tracePt t="35597" x="4060825" y="5575300"/>
          <p14:tracePt t="35605" x="4095750" y="5507038"/>
          <p14:tracePt t="35616" x="4137025" y="5395913"/>
          <p14:tracePt t="35628" x="4154488" y="5345113"/>
          <p14:tracePt t="35639" x="4187825" y="5243513"/>
          <p14:tracePt t="35647" x="4214813" y="5192713"/>
          <p14:tracePt t="35657" x="4222750" y="5141913"/>
          <p14:tracePt t="35667" x="4248150" y="5022850"/>
          <p14:tracePt t="35677" x="4265613" y="4972050"/>
          <p14:tracePt t="35687" x="4281488" y="4868863"/>
          <p14:tracePt t="35698" x="4291013" y="4802188"/>
          <p14:tracePt t="35705" x="4306888" y="4691063"/>
          <p14:tracePt t="35714" x="4316413" y="4622800"/>
          <p14:tracePt t="35722" x="4324350" y="4554538"/>
          <p14:tracePt t="35730" x="4332288" y="4495800"/>
          <p14:tracePt t="35738" x="4349750" y="4427538"/>
          <p14:tracePt t="35748" x="4349750" y="4368800"/>
          <p14:tracePt t="35755" x="4367213" y="4249738"/>
          <p14:tracePt t="35764" x="4375150" y="4197350"/>
          <p14:tracePt t="35771" x="4392613" y="4146550"/>
          <p14:tracePt t="35779" x="4400550" y="4095750"/>
          <p14:tracePt t="35789" x="4400550" y="4044950"/>
          <p14:tracePt t="35796" x="4418013" y="3976688"/>
          <p14:tracePt t="35806" x="4418013" y="3943350"/>
          <p14:tracePt t="35814" x="4425950" y="3917950"/>
          <p14:tracePt t="35815" x="4425950" y="3892550"/>
          <p14:tracePt t="35824" x="4435475" y="3867150"/>
          <p14:tracePt t="35831" x="4435475" y="3841750"/>
          <p14:tracePt t="35840" x="4435475" y="3816350"/>
          <p14:tracePt t="35847" x="4435475" y="3790950"/>
          <p14:tracePt t="35854" x="4435475" y="3763963"/>
          <p14:tracePt t="35863" x="4435475" y="3748088"/>
          <p14:tracePt t="35872" x="4435475" y="3722688"/>
          <p14:tracePt t="35880" x="4435475" y="3713163"/>
          <p14:tracePt t="35888" x="4435475" y="3662363"/>
          <p14:tracePt t="35897" x="4425950" y="3636963"/>
          <p14:tracePt t="35905" x="4425950" y="3611563"/>
          <p14:tracePt t="35914" x="4418013" y="3594100"/>
          <p14:tracePt t="35923" x="4410075" y="3543300"/>
          <p14:tracePt t="35932" x="4410075" y="3517900"/>
          <p14:tracePt t="35942" x="4410075" y="3492500"/>
          <p14:tracePt t="35951" x="4392613" y="3449638"/>
          <p14:tracePt t="35960" x="4392613" y="3433763"/>
          <p14:tracePt t="35969" x="4384675" y="3408363"/>
          <p14:tracePt t="35979" x="4375150" y="3382963"/>
          <p14:tracePt t="35989" x="4375150" y="3365500"/>
          <p14:tracePt t="35996" x="4367213" y="3348038"/>
          <p14:tracePt t="36005" x="4367213" y="3330575"/>
          <p14:tracePt t="36012" x="4367213" y="3322638"/>
          <p14:tracePt t="36021" x="4367213" y="3314700"/>
          <p14:tracePt t="36030" x="4367213" y="3289300"/>
          <p14:tracePt t="36041" x="4367213" y="3279775"/>
          <p14:tracePt t="36054" x="4367213" y="3271838"/>
          <p14:tracePt t="36068" x="4367213" y="3263900"/>
          <p14:tracePt t="36087" x="4367213" y="3254375"/>
          <p14:tracePt t="38041" x="4367213" y="3263900"/>
          <p14:tracePt t="38060" x="4367213" y="3271838"/>
          <p14:tracePt t="38144" x="4367213" y="3279775"/>
          <p14:tracePt t="38159" x="4375150" y="3279775"/>
          <p14:tracePt t="38165" x="4375150" y="3289300"/>
          <p14:tracePt t="38180" x="4375150" y="3297238"/>
          <p14:tracePt t="38187" x="4384675" y="3297238"/>
          <p14:tracePt t="38198" x="4384675" y="3305175"/>
          <p14:tracePt t="38222" x="4384675" y="3314700"/>
          <p14:tracePt t="38235" x="4384675" y="3322638"/>
          <p14:tracePt t="38250" x="4384675" y="3330575"/>
          <p14:tracePt t="38257" x="4384675" y="3340100"/>
          <p14:tracePt t="38292" x="4384675" y="3348038"/>
          <p14:tracePt t="38305" x="4384675" y="3355975"/>
          <p14:tracePt t="38494" x="4384675" y="3365500"/>
          <p14:tracePt t="38501" x="4392613" y="3365500"/>
          <p14:tracePt t="38558" x="4392613" y="3373438"/>
          <p14:tracePt t="38584" x="4392613" y="3382963"/>
          <p14:tracePt t="38592" x="4400550" y="3382963"/>
          <p14:tracePt t="38607" x="4400550" y="3390900"/>
          <p14:tracePt t="38621" x="4400550" y="3398838"/>
          <p14:tracePt t="38654" x="4410075" y="3398838"/>
          <p14:tracePt t="38675" x="4410075" y="3408363"/>
          <p14:tracePt t="39933" x="4410075" y="3416300"/>
          <p14:tracePt t="39941" x="4410075" y="3424238"/>
          <p14:tracePt t="39951" x="4410075" y="3433763"/>
          <p14:tracePt t="39961" x="4410075" y="3441700"/>
          <p14:tracePt t="39963" x="4400550" y="3459163"/>
          <p14:tracePt t="39970" x="4392613" y="3475038"/>
          <p14:tracePt t="39981" x="4375150" y="3502025"/>
          <p14:tracePt t="39988" x="4367213" y="3517900"/>
          <p14:tracePt t="39997" x="4359275" y="3543300"/>
          <p14:tracePt t="40007" x="4341813" y="3568700"/>
          <p14:tracePt t="40014" x="4316413" y="3619500"/>
          <p14:tracePt t="40024" x="4298950" y="3646488"/>
          <p14:tracePt t="40037" x="4273550" y="3705225"/>
          <p14:tracePt t="40046" x="4265613" y="3748088"/>
          <p14:tracePt t="40056" x="4248150" y="3773488"/>
          <p14:tracePt t="40064" x="4230688" y="3832225"/>
          <p14:tracePt t="40073" x="4222750" y="3857625"/>
          <p14:tracePt t="40082" x="4197350" y="3892550"/>
          <p14:tracePt t="40092" x="4179888" y="3943350"/>
          <p14:tracePt t="40102" x="4171950" y="3968750"/>
          <p14:tracePt t="40112" x="4154488" y="3994150"/>
          <p14:tracePt t="40121" x="4146550" y="4044950"/>
          <p14:tracePt t="40131" x="4137025" y="4070350"/>
          <p14:tracePt t="40139" x="4121150" y="4113213"/>
          <p14:tracePt t="40149" x="4111625" y="4130675"/>
          <p14:tracePt t="40160" x="4103688" y="4156075"/>
          <p14:tracePt t="40172" x="4095750" y="4197350"/>
          <p14:tracePt t="40182" x="4086225" y="4224338"/>
          <p14:tracePt t="40190" x="4078288" y="4265613"/>
          <p14:tracePt t="40200" x="4070350" y="4291013"/>
          <p14:tracePt t="40209" x="4060825" y="4316413"/>
          <p14:tracePt t="40219" x="4044950" y="4368800"/>
          <p14:tracePt t="40230" x="4035425" y="4394200"/>
          <p14:tracePt t="40239" x="4017963" y="4452938"/>
          <p14:tracePt t="40246" x="4002088" y="4503738"/>
          <p14:tracePt t="40257" x="3992563" y="4554538"/>
          <p14:tracePt t="40263" x="3967163" y="4622800"/>
          <p14:tracePt t="40273" x="3925888" y="4775200"/>
          <p14:tracePt t="40284" x="3900488" y="4843463"/>
          <p14:tracePt t="40293" x="3873500" y="4929188"/>
          <p14:tracePt t="40301" x="3832225" y="5116513"/>
          <p14:tracePt t="40310" x="3806825" y="5226050"/>
          <p14:tracePt t="40319" x="3763963" y="5345113"/>
          <p14:tracePt t="40328" x="3738563" y="5456238"/>
          <p14:tracePt t="40339" x="3678238" y="5676900"/>
          <p14:tracePt t="40351" x="3627438" y="5889625"/>
          <p14:tracePt t="40360" x="3602038" y="5983288"/>
          <p14:tracePt t="40373" x="3568700" y="6161088"/>
          <p14:tracePt t="40380" x="3543300" y="6246813"/>
          <p14:tracePt t="40391" x="3533775" y="6305550"/>
          <p14:tracePt t="40401" x="3517900" y="6442075"/>
          <p14:tracePt t="40411" x="3492500" y="6510338"/>
          <p14:tracePt t="40423" x="3457575" y="6654800"/>
          <p14:tracePt t="40433" x="3406775" y="6824663"/>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4"/>
</p:tagLst>
</file>

<file path=ppt/tags/tag2.xml><?xml version="1.0" encoding="utf-8"?>
<p:tagLst xmlns:a="http://schemas.openxmlformats.org/drawingml/2006/main" xmlns:r="http://schemas.openxmlformats.org/officeDocument/2006/relationships" xmlns:p="http://schemas.openxmlformats.org/presentationml/2006/main">
  <p:tag name="TIMING" val="|5.2|55.3|3.4"/>
</p:tagLst>
</file>

<file path=ppt/tags/tag3.xml><?xml version="1.0" encoding="utf-8"?>
<p:tagLst xmlns:a="http://schemas.openxmlformats.org/drawingml/2006/main" xmlns:r="http://schemas.openxmlformats.org/officeDocument/2006/relationships" xmlns:p="http://schemas.openxmlformats.org/presentationml/2006/main">
  <p:tag name="TIMING" val="|5.3|44.4|0.9"/>
</p:tagLst>
</file>

<file path=ppt/tags/tag4.xml><?xml version="1.0" encoding="utf-8"?>
<p:tagLst xmlns:a="http://schemas.openxmlformats.org/drawingml/2006/main" xmlns:r="http://schemas.openxmlformats.org/officeDocument/2006/relationships" xmlns:p="http://schemas.openxmlformats.org/presentationml/2006/main">
  <p:tag name="TIMING" val="|3.6|21.2|12.4|19.4"/>
</p:tagLst>
</file>

<file path=ppt/tags/tag5.xml><?xml version="1.0" encoding="utf-8"?>
<p:tagLst xmlns:a="http://schemas.openxmlformats.org/drawingml/2006/main" xmlns:r="http://schemas.openxmlformats.org/officeDocument/2006/relationships" xmlns:p="http://schemas.openxmlformats.org/presentationml/2006/main">
  <p:tag name="TIMING" val="|3.6|75.1|0.8"/>
</p:tagLst>
</file>

<file path=ppt/tags/tag6.xml><?xml version="1.0" encoding="utf-8"?>
<p:tagLst xmlns:a="http://schemas.openxmlformats.org/drawingml/2006/main" xmlns:r="http://schemas.openxmlformats.org/officeDocument/2006/relationships" xmlns:p="http://schemas.openxmlformats.org/presentationml/2006/main">
  <p:tag name="TIMING" val="|2.5|1|0.5|0.5|0.5|30.3"/>
</p:tagLst>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1196</TotalTime>
  <Words>1113</Words>
  <Application>Microsoft Office PowerPoint</Application>
  <PresentationFormat>Widescreen</PresentationFormat>
  <Paragraphs>145</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Euphemia</vt:lpstr>
      <vt:lpstr>Plantagenet Cherokee</vt:lpstr>
      <vt:lpstr>Söhne</vt:lpstr>
      <vt:lpstr>Times New Roman</vt:lpstr>
      <vt:lpstr>Wingdings</vt:lpstr>
      <vt:lpstr>Academic Literature 16x9</vt:lpstr>
      <vt:lpstr>PLAGIARISM CHECKER</vt:lpstr>
      <vt:lpstr>Table of Content</vt:lpstr>
      <vt:lpstr>Introduction </vt:lpstr>
      <vt:lpstr>Jaccard Similarity  </vt:lpstr>
      <vt:lpstr>N-gram  </vt:lpstr>
      <vt:lpstr>Algorithm: </vt:lpstr>
      <vt:lpstr>CODE </vt:lpstr>
      <vt:lpstr>Code </vt:lpstr>
      <vt:lpstr>Code </vt:lpstr>
      <vt:lpstr>Output: </vt:lpstr>
      <vt:lpstr>Code to plot the graph:  </vt:lpstr>
      <vt:lpstr>Similarity Chart</vt:lpstr>
      <vt:lpstr>Applications: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CHECKER</dc:title>
  <dc:creator>Nishat Shahu</dc:creator>
  <cp:lastModifiedBy>Nishat Shahu</cp:lastModifiedBy>
  <cp:revision>1</cp:revision>
  <dcterms:created xsi:type="dcterms:W3CDTF">2023-12-30T17:49:47Z</dcterms:created>
  <dcterms:modified xsi:type="dcterms:W3CDTF">2024-01-01T04:31:49Z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