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90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2026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2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88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03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37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3/10/2019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683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3/10/2019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87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C633830-2244-49AE-BC4A-47F415C177C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63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C633830-2244-49AE-BC4A-47F415C177C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21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22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28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9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46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2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6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5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8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6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B13079-C4A1-4200-8D98-66004D6CB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105" y="175628"/>
            <a:ext cx="10753899" cy="2016030"/>
          </a:xfrm>
        </p:spPr>
        <p:txBody>
          <a:bodyPr/>
          <a:lstStyle/>
          <a:p>
            <a:r>
              <a:rPr lang="en-US" dirty="0" smtClean="0"/>
              <a:t>         Project </a:t>
            </a:r>
            <a:r>
              <a:rPr lang="en-US" dirty="0"/>
              <a:t>planning of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Humble abode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5917C49-4C9B-4AFD-918E-0A72F3A9B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1753" y="3258416"/>
            <a:ext cx="5074142" cy="2700272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Group # </a:t>
            </a:r>
            <a:r>
              <a:rPr lang="en-US" sz="1800" dirty="0" smtClean="0"/>
              <a:t>8</a:t>
            </a:r>
            <a:endParaRPr lang="en-US" sz="1800" dirty="0"/>
          </a:p>
          <a:p>
            <a:r>
              <a:rPr lang="en-US" sz="1800" b="1" dirty="0"/>
              <a:t>ID : </a:t>
            </a:r>
          </a:p>
          <a:p>
            <a:r>
              <a:rPr lang="en-US" sz="1800" b="1" dirty="0" smtClean="0"/>
              <a:t>177701021–- Nishat </a:t>
            </a:r>
            <a:r>
              <a:rPr lang="en-US" sz="1800" b="1" dirty="0" err="1" smtClean="0"/>
              <a:t>Soultana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Chy</a:t>
            </a:r>
            <a:endParaRPr lang="en-US" sz="1800" b="1" dirty="0"/>
          </a:p>
          <a:p>
            <a:r>
              <a:rPr lang="en-US" sz="1800" b="1" dirty="0" smtClean="0"/>
              <a:t>17701067 - –</a:t>
            </a:r>
            <a:r>
              <a:rPr lang="en-US" sz="1800" b="1" dirty="0" err="1" smtClean="0"/>
              <a:t>Saima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Akter</a:t>
            </a:r>
            <a:r>
              <a:rPr lang="en-US" sz="1800" b="1" dirty="0" smtClean="0"/>
              <a:t> Afrin</a:t>
            </a:r>
            <a:r>
              <a:rPr lang="en-US" sz="1800" b="1" dirty="0"/>
              <a:t>	</a:t>
            </a:r>
          </a:p>
          <a:p>
            <a:r>
              <a:rPr lang="en-US" sz="1800" b="1" dirty="0" smtClean="0"/>
              <a:t>17701083 - </a:t>
            </a:r>
            <a:r>
              <a:rPr lang="en-US" sz="1800" b="1" dirty="0"/>
              <a:t>– </a:t>
            </a:r>
            <a:r>
              <a:rPr lang="en-US" sz="1800" b="1" dirty="0" err="1" smtClean="0"/>
              <a:t>Fairooz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Azim</a:t>
            </a:r>
            <a:endParaRPr lang="en-US" sz="1800" b="1" dirty="0"/>
          </a:p>
          <a:p>
            <a:r>
              <a:rPr lang="en-US" sz="1800" b="1" dirty="0" smtClean="0"/>
              <a:t>17701088– - </a:t>
            </a:r>
            <a:r>
              <a:rPr lang="en-US" sz="1800" b="1" dirty="0" err="1" smtClean="0"/>
              <a:t>Sadia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Sharmin</a:t>
            </a:r>
            <a:endParaRPr lang="en-US" sz="1800" b="1" dirty="0" smtClean="0"/>
          </a:p>
          <a:p>
            <a:r>
              <a:rPr lang="en-US" sz="1800" b="1" dirty="0" smtClean="0"/>
              <a:t>17701103 - </a:t>
            </a:r>
            <a:r>
              <a:rPr lang="en-US" sz="1800" b="1" dirty="0"/>
              <a:t>–</a:t>
            </a:r>
            <a:r>
              <a:rPr lang="en-US" sz="1800" b="1" dirty="0" err="1" smtClean="0"/>
              <a:t>Maharun</a:t>
            </a:r>
            <a:r>
              <a:rPr lang="en-US" sz="1800" b="1" dirty="0" smtClean="0"/>
              <a:t> </a:t>
            </a:r>
            <a:r>
              <a:rPr lang="en-US" sz="1800" b="1" dirty="0" err="1"/>
              <a:t>Nessa</a:t>
            </a:r>
            <a:r>
              <a:rPr lang="en-US" sz="1800" b="1" dirty="0"/>
              <a:t> </a:t>
            </a:r>
            <a:r>
              <a:rPr lang="en-US" sz="1800" b="1" dirty="0" err="1" smtClean="0"/>
              <a:t>Meem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BCC85D74-80E9-4015-943D-8914D0C960ED}"/>
              </a:ext>
            </a:extLst>
          </p:cNvPr>
          <p:cNvSpPr txBox="1">
            <a:spLocks/>
          </p:cNvSpPr>
          <p:nvPr/>
        </p:nvSpPr>
        <p:spPr>
          <a:xfrm>
            <a:off x="4755170" y="3483429"/>
            <a:ext cx="7034362" cy="26578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Course Instructor :</a:t>
            </a:r>
            <a:b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A. H. M.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Sajedul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Haque</a:t>
            </a:r>
            <a:b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Assistant Professor</a:t>
            </a:r>
            <a:b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Department of CSE</a:t>
            </a:r>
            <a:b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University of Chittagong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BB67C82B-AE1D-4C5D-B107-1571A36AADA1}"/>
              </a:ext>
            </a:extLst>
          </p:cNvPr>
          <p:cNvSpPr txBox="1">
            <a:spLocks/>
          </p:cNvSpPr>
          <p:nvPr/>
        </p:nvSpPr>
        <p:spPr>
          <a:xfrm>
            <a:off x="1294264" y="2552061"/>
            <a:ext cx="9463263" cy="706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CSE516 – Software Engineering and Design Pattern Lab</a:t>
            </a:r>
          </a:p>
        </p:txBody>
      </p:sp>
    </p:spTree>
    <p:extLst>
      <p:ext uri="{BB962C8B-B14F-4D97-AF65-F5344CB8AC3E}">
        <p14:creationId xmlns:p14="http://schemas.microsoft.com/office/powerpoint/2010/main" val="59907045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430" y="469237"/>
            <a:ext cx="6983316" cy="975250"/>
          </a:xfrm>
        </p:spPr>
        <p:txBody>
          <a:bodyPr>
            <a:normAutofit/>
          </a:bodyPr>
          <a:lstStyle/>
          <a:p>
            <a:r>
              <a:rPr lang="en-US" sz="5600" dirty="0" smtClean="0"/>
              <a:t>Activity chart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384" y="1444487"/>
            <a:ext cx="10787268" cy="479979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30" y="1537253"/>
            <a:ext cx="10736222" cy="470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66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113" y="242146"/>
            <a:ext cx="10877800" cy="791523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Member allocation: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103457"/>
            <a:ext cx="11118574" cy="55659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05983"/>
            <a:ext cx="10747513" cy="546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27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617" y="215641"/>
            <a:ext cx="10453730" cy="831281"/>
          </a:xfrm>
        </p:spPr>
        <p:txBody>
          <a:bodyPr>
            <a:normAutofit/>
          </a:bodyPr>
          <a:lstStyle/>
          <a:p>
            <a:r>
              <a:rPr lang="en-US" sz="4800" b="1" dirty="0"/>
              <a:t>Activity network 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3" y="1046922"/>
            <a:ext cx="10838043" cy="557916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14" y="1046922"/>
            <a:ext cx="10453730" cy="538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3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1879" y="175885"/>
            <a:ext cx="10999304" cy="1043316"/>
          </a:xfrm>
        </p:spPr>
        <p:txBody>
          <a:bodyPr>
            <a:normAutofit/>
          </a:bodyPr>
          <a:lstStyle/>
          <a:p>
            <a:r>
              <a:rPr lang="en-US" sz="4000" b="1" dirty="0"/>
              <a:t>Monitoring and Reporting Mechanisms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7652" y="1391479"/>
            <a:ext cx="9766852" cy="48528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Daily Monitoring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Weekly Monitoring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Monthly Monitoring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Task Completion Reporting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Milestone Completion Reporting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19504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246744"/>
            <a:ext cx="983087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Estimated project monitoring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3" y="2305878"/>
            <a:ext cx="10904303" cy="441297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941576"/>
              </p:ext>
            </p:extLst>
          </p:nvPr>
        </p:nvGraphicFramePr>
        <p:xfrm>
          <a:off x="1088914" y="1567545"/>
          <a:ext cx="10319317" cy="4717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34072"/>
                <a:gridCol w="1748785"/>
                <a:gridCol w="1845940"/>
                <a:gridCol w="1740149"/>
                <a:gridCol w="2050371"/>
              </a:tblGrid>
              <a:tr h="8629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Task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Effort(person)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Duration(Day)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Working State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Submission Date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8629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Problem Definition Document(PDD)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Done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17.02.19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4217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Feasibility Study Report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Done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24.02.19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4217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Project Planning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Done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10.03.19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8629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System Requirement Specifications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Not Yet Done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8629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System design Document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Not Yet Done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4217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Implementation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Not Yet Done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219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542" y="2159293"/>
            <a:ext cx="10653144" cy="1382193"/>
          </a:xfrm>
        </p:spPr>
        <p:txBody>
          <a:bodyPr/>
          <a:lstStyle/>
          <a:p>
            <a:r>
              <a:rPr lang="en-US" dirty="0" smtClean="0"/>
              <a:t>        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6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2DE27B5E-FD83-43D9-B92A-0CA7C8FC0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105" y="580571"/>
            <a:ext cx="10753899" cy="812800"/>
          </a:xfrm>
        </p:spPr>
        <p:txBody>
          <a:bodyPr>
            <a:normAutofit fontScale="90000"/>
          </a:bodyPr>
          <a:lstStyle/>
          <a:p>
            <a:r>
              <a:rPr lang="en-US" sz="5000" dirty="0" smtClean="0"/>
              <a:t>Introduction</a:t>
            </a:r>
            <a:r>
              <a:rPr lang="en-US" sz="4800" dirty="0" smtClean="0"/>
              <a:t>:</a:t>
            </a:r>
            <a:endParaRPr lang="en-US" sz="48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7D896AD1-4583-4939-8DE9-69A1A5637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104" y="1611086"/>
            <a:ext cx="10114125" cy="4528457"/>
          </a:xfrm>
        </p:spPr>
        <p:txBody>
          <a:bodyPr>
            <a:normAutofit/>
          </a:bodyPr>
          <a:lstStyle/>
          <a:p>
            <a:r>
              <a:rPr lang="en-US" sz="1800" b="1" cap="none" dirty="0" smtClean="0"/>
              <a:t>The system, “humble abode” is a solution:</a:t>
            </a:r>
          </a:p>
          <a:p>
            <a:pPr algn="just"/>
            <a:r>
              <a:rPr lang="en-US" sz="1800" b="1" cap="none" dirty="0" smtClean="0"/>
              <a:t> -To find a suitable house to buy, rent or live temporarily.</a:t>
            </a:r>
          </a:p>
          <a:p>
            <a:pPr algn="just"/>
            <a:r>
              <a:rPr lang="en-US" sz="1800" b="1" cap="none" dirty="0" smtClean="0"/>
              <a:t> -It helps the house owners to advertise their house for sell. </a:t>
            </a:r>
          </a:p>
          <a:p>
            <a:pPr algn="just"/>
            <a:r>
              <a:rPr lang="en-US" sz="1800" b="1" cap="none" dirty="0" smtClean="0"/>
              <a:t>- To find skilled moving service.</a:t>
            </a:r>
          </a:p>
          <a:p>
            <a:pPr algn="just"/>
            <a:r>
              <a:rPr lang="en-US" sz="1800" b="1" cap="none" dirty="0" smtClean="0"/>
              <a:t>- To find cleaning service easily.</a:t>
            </a:r>
          </a:p>
          <a:p>
            <a:pPr algn="just"/>
            <a:r>
              <a:rPr lang="en-US" sz="1800" b="1" cap="none" dirty="0" smtClean="0"/>
              <a:t>-To find available interior designers.</a:t>
            </a:r>
          </a:p>
          <a:p>
            <a:pPr algn="just"/>
            <a:r>
              <a:rPr lang="en-US" sz="1800" b="1" cap="none" dirty="0" smtClean="0"/>
              <a:t> -To find  furniture and accessories shops. </a:t>
            </a:r>
          </a:p>
          <a:p>
            <a:pPr algn="just"/>
            <a:endParaRPr lang="en-US" b="1" dirty="0"/>
          </a:p>
          <a:p>
            <a:pPr algn="just"/>
            <a:r>
              <a:rPr lang="en-US" b="1" cap="none" dirty="0" smtClean="0"/>
              <a:t>**We only have five months and fifteen days remaining</a:t>
            </a:r>
          </a:p>
          <a:p>
            <a:pPr algn="just"/>
            <a:r>
              <a:rPr lang="en-US" sz="1800" b="1" cap="none" dirty="0" smtClean="0"/>
              <a:t>**Our budget to finish the project is 2,00,000 TK</a:t>
            </a:r>
            <a:endParaRPr lang="en-US" sz="1800" b="1" cap="none" dirty="0"/>
          </a:p>
        </p:txBody>
      </p:sp>
    </p:spTree>
    <p:extLst>
      <p:ext uri="{BB962C8B-B14F-4D97-AF65-F5344CB8AC3E}">
        <p14:creationId xmlns:p14="http://schemas.microsoft.com/office/powerpoint/2010/main" val="4242878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0B06ACB-B3C3-405A-94D8-A814E6AAF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315" y="122363"/>
            <a:ext cx="12307492" cy="1333576"/>
          </a:xfrm>
        </p:spPr>
        <p:txBody>
          <a:bodyPr>
            <a:normAutofit/>
          </a:bodyPr>
          <a:lstStyle/>
          <a:p>
            <a:r>
              <a:rPr lang="en-US" sz="5000" dirty="0"/>
              <a:t>Development team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232093AE-2D84-43F7-8694-DE4F55870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315" y="1447493"/>
            <a:ext cx="8781085" cy="706355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Project manager : 					        1. Nishat </a:t>
            </a:r>
            <a:r>
              <a:rPr lang="en-US" cap="none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soultana</a:t>
            </a:r>
            <a:r>
              <a:rPr lang="en-US" cap="none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cap="none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chy</a:t>
            </a:r>
            <a:r>
              <a:rPr lang="en-US" cap="none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	</a:t>
            </a:r>
            <a:endParaRPr lang="en-US" cap="none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xmlns="" id="{53DBD9AD-CC86-4602-95FC-6CC52B1AAA94}"/>
              </a:ext>
            </a:extLst>
          </p:cNvPr>
          <p:cNvSpPr txBox="1">
            <a:spLocks/>
          </p:cNvSpPr>
          <p:nvPr/>
        </p:nvSpPr>
        <p:spPr>
          <a:xfrm>
            <a:off x="1009016" y="1205622"/>
            <a:ext cx="7034362" cy="70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xmlns="" id="{CD59703C-CF6A-4B30-8F5A-976663EDA2F8}"/>
              </a:ext>
            </a:extLst>
          </p:cNvPr>
          <p:cNvSpPr txBox="1">
            <a:spLocks/>
          </p:cNvSpPr>
          <p:nvPr/>
        </p:nvSpPr>
        <p:spPr>
          <a:xfrm>
            <a:off x="1009016" y="2186020"/>
            <a:ext cx="7034362" cy="70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xmlns="" id="{A98ECA49-A87B-4413-8B1D-F70487DBCD9D}"/>
              </a:ext>
            </a:extLst>
          </p:cNvPr>
          <p:cNvSpPr txBox="1">
            <a:spLocks/>
          </p:cNvSpPr>
          <p:nvPr/>
        </p:nvSpPr>
        <p:spPr>
          <a:xfrm>
            <a:off x="1009016" y="2186020"/>
            <a:ext cx="7034362" cy="70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xmlns="" id="{23164755-E38B-49F6-B12E-F57392A6DC32}"/>
              </a:ext>
            </a:extLst>
          </p:cNvPr>
          <p:cNvSpPr txBox="1">
            <a:spLocks/>
          </p:cNvSpPr>
          <p:nvPr/>
        </p:nvSpPr>
        <p:spPr>
          <a:xfrm>
            <a:off x="1009016" y="2272872"/>
            <a:ext cx="7034362" cy="70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Subtitle 4">
            <a:extLst>
              <a:ext uri="{FF2B5EF4-FFF2-40B4-BE49-F238E27FC236}">
                <a16:creationId xmlns:a16="http://schemas.microsoft.com/office/drawing/2014/main" xmlns="" id="{53AD5436-CAE9-4181-95E3-4345C382FA6B}"/>
              </a:ext>
            </a:extLst>
          </p:cNvPr>
          <p:cNvSpPr txBox="1">
            <a:spLocks/>
          </p:cNvSpPr>
          <p:nvPr/>
        </p:nvSpPr>
        <p:spPr>
          <a:xfrm>
            <a:off x="769315" y="2063820"/>
            <a:ext cx="9884171" cy="83759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Analyst: 				</a:t>
            </a:r>
            <a:r>
              <a:rPr lang="en-US" sz="8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1.</a:t>
            </a:r>
            <a:r>
              <a:rPr lang="en-US" sz="8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Fairooz </a:t>
            </a:r>
            <a:r>
              <a:rPr lang="en-US" sz="80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Azim</a:t>
            </a:r>
            <a:endParaRPr lang="en-US" sz="8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sz="8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                                                      2.Saima </a:t>
            </a:r>
            <a:r>
              <a:rPr lang="en-US" sz="80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Akter</a:t>
            </a:r>
            <a:r>
              <a:rPr lang="en-US" sz="8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8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Afrin</a:t>
            </a:r>
          </a:p>
          <a:p>
            <a:r>
              <a:rPr lang="en-US" sz="8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                                                      3.Nishat </a:t>
            </a:r>
            <a:r>
              <a:rPr lang="en-US" sz="80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Soultana</a:t>
            </a:r>
            <a:r>
              <a:rPr lang="en-US" sz="8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Chy</a:t>
            </a:r>
            <a:endParaRPr lang="en-US" sz="8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0" name="Subtitle 4">
            <a:extLst>
              <a:ext uri="{FF2B5EF4-FFF2-40B4-BE49-F238E27FC236}">
                <a16:creationId xmlns:a16="http://schemas.microsoft.com/office/drawing/2014/main" xmlns="" id="{2F4F64C6-80A3-4A33-A683-422D16FCBDB3}"/>
              </a:ext>
            </a:extLst>
          </p:cNvPr>
          <p:cNvSpPr txBox="1">
            <a:spLocks/>
          </p:cNvSpPr>
          <p:nvPr/>
        </p:nvSpPr>
        <p:spPr>
          <a:xfrm>
            <a:off x="769314" y="3237107"/>
            <a:ext cx="10029315" cy="1038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Designer:	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                        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1.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Saima </a:t>
            </a:r>
            <a:r>
              <a:rPr 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Akter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Afrin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				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 2.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Sadia </a:t>
            </a:r>
            <a:r>
              <a:rPr 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Sharmin</a:t>
            </a:r>
            <a:endParaRPr lang="en-US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                                                     3.Maharun </a:t>
            </a:r>
            <a:r>
              <a:rPr 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Nessa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Meem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Subtitle 4">
            <a:extLst>
              <a:ext uri="{FF2B5EF4-FFF2-40B4-BE49-F238E27FC236}">
                <a16:creationId xmlns:a16="http://schemas.microsoft.com/office/drawing/2014/main" xmlns="" id="{8BEECCF7-D2E3-4D09-8139-423DA7D2FC88}"/>
              </a:ext>
            </a:extLst>
          </p:cNvPr>
          <p:cNvSpPr txBox="1">
            <a:spLocks/>
          </p:cNvSpPr>
          <p:nvPr/>
        </p:nvSpPr>
        <p:spPr>
          <a:xfrm>
            <a:off x="769315" y="4533862"/>
            <a:ext cx="10174456" cy="7650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Programmer:	 			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.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Nishat </a:t>
            </a:r>
            <a:r>
              <a:rPr 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Soultana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Chy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					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Fairooz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Azim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Subtitle 4">
            <a:extLst>
              <a:ext uri="{FF2B5EF4-FFF2-40B4-BE49-F238E27FC236}">
                <a16:creationId xmlns:a16="http://schemas.microsoft.com/office/drawing/2014/main" xmlns="" id="{0B131881-648B-41E1-9082-12A58400ECF4}"/>
              </a:ext>
            </a:extLst>
          </p:cNvPr>
          <p:cNvSpPr txBox="1">
            <a:spLocks/>
          </p:cNvSpPr>
          <p:nvPr/>
        </p:nvSpPr>
        <p:spPr>
          <a:xfrm>
            <a:off x="769315" y="5298945"/>
            <a:ext cx="10174456" cy="10873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Tester:	 				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Sadia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Sharmin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					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Saima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Akter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Afrin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				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3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Maharun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Nessa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Meem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236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6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0B06ACB-B3C3-405A-94D8-A814E6AAF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315" y="449943"/>
            <a:ext cx="12307492" cy="740228"/>
          </a:xfrm>
        </p:spPr>
        <p:txBody>
          <a:bodyPr>
            <a:normAutofit fontScale="90000"/>
          </a:bodyPr>
          <a:lstStyle/>
          <a:p>
            <a:r>
              <a:rPr lang="en-US" sz="5000" dirty="0"/>
              <a:t>Risk analysis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441624"/>
              </p:ext>
            </p:extLst>
          </p:nvPr>
        </p:nvGraphicFramePr>
        <p:xfrm>
          <a:off x="927654" y="1231616"/>
          <a:ext cx="10204804" cy="64935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7943"/>
                <a:gridCol w="2047984"/>
                <a:gridCol w="1589607"/>
                <a:gridCol w="1434918"/>
                <a:gridCol w="1562086"/>
                <a:gridCol w="2452266"/>
              </a:tblGrid>
              <a:tr h="3871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Risk no</a:t>
                      </a:r>
                      <a:endParaRPr lang="en-US" sz="1400" b="1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Risk Name</a:t>
                      </a:r>
                      <a:endParaRPr lang="en-US" sz="1400" b="1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Risk Type</a:t>
                      </a:r>
                      <a:endParaRPr lang="en-US" sz="1400" b="1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Probability of the risk</a:t>
                      </a:r>
                      <a:endParaRPr lang="en-US" sz="1400" b="1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Effect of the risk</a:t>
                      </a:r>
                      <a:endParaRPr lang="en-US" sz="1400" b="1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Prevention/solution</a:t>
                      </a:r>
                      <a:endParaRPr lang="en-US" sz="1400" b="1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</a:tr>
              <a:tr h="5807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Used hardware are of bad  quality or damaged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Technology Risk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Moderate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Serious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Providing best quality hardware with guarantee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</a:tr>
              <a:tr h="5807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Database doesn’t process as fast as expected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Technology Risk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Low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Tolerable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Providing professional database system software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</a:tr>
              <a:tr h="193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Human errors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People Risk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Low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Catastrophic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By solving these errors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</a:tr>
              <a:tr h="3871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Failure in commitment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People Risk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Moderate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Serious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Trying to adhere to the commitment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</a:tr>
              <a:tr h="5807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05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Slow management cycle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People Risk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High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Tolerable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Increasing the motion of management cycle by all possible way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</a:tr>
              <a:tr h="193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Lack of testing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People Risk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Moderate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Serious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By testing different sector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</a:tr>
              <a:tr h="4733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The software tools doesn’t work well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Tools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Risk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Moderate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Serious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Avoiding that tools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</a:tr>
              <a:tr h="5807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Lack of analysis for change of requirements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Requirement Risk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Moderate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Serious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Always get concerned about client’s requirement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</a:tr>
              <a:tr h="5807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Inadequate of requirements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Requirement Risk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Very Low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Serious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Avoiding that types of requirements &amp; try to replace these by better one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</a:tr>
              <a:tr h="402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Lack of Good Estimation in projects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Estimation Risk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High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Serious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By studying enough about the project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</a:tr>
              <a:tr h="3871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Failure in total budget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Estimation Risk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Low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Tolerable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Successful budget management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2757" marR="6275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66996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AA4C431-73EE-4FD4-8074-A0A859DA2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072" y="131240"/>
            <a:ext cx="12165448" cy="1091112"/>
          </a:xfrm>
        </p:spPr>
        <p:txBody>
          <a:bodyPr>
            <a:normAutofit/>
          </a:bodyPr>
          <a:lstStyle/>
          <a:p>
            <a:r>
              <a:rPr lang="en-US" sz="5000" b="1" dirty="0" smtClean="0"/>
              <a:t>Hardware </a:t>
            </a:r>
            <a:r>
              <a:rPr lang="en-US" sz="5000" b="1" dirty="0"/>
              <a:t>Requirement</a:t>
            </a:r>
            <a:endParaRPr lang="en-US" sz="50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2F47C598-3885-45A4-94D3-D5FA0BCBA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093" y="1698171"/>
            <a:ext cx="11268803" cy="5047186"/>
          </a:xfrm>
        </p:spPr>
        <p:txBody>
          <a:bodyPr>
            <a:normAutofit/>
          </a:bodyPr>
          <a:lstStyle/>
          <a:p>
            <a:r>
              <a:rPr lang="en-US" b="1" dirty="0" smtClean="0"/>
              <a:t>                                                           </a:t>
            </a:r>
            <a:endParaRPr lang="en-US" dirty="0"/>
          </a:p>
        </p:txBody>
      </p:sp>
      <p:sp>
        <p:nvSpPr>
          <p:cNvPr id="17" name="Subtitle 6">
            <a:extLst>
              <a:ext uri="{FF2B5EF4-FFF2-40B4-BE49-F238E27FC236}">
                <a16:creationId xmlns:a16="http://schemas.microsoft.com/office/drawing/2014/main" xmlns="" id="{48E7C657-A36D-43B8-BC14-8DE6204EE19E}"/>
              </a:ext>
            </a:extLst>
          </p:cNvPr>
          <p:cNvSpPr txBox="1">
            <a:spLocks/>
          </p:cNvSpPr>
          <p:nvPr/>
        </p:nvSpPr>
        <p:spPr>
          <a:xfrm>
            <a:off x="787072" y="2102267"/>
            <a:ext cx="7034362" cy="70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Subtitle 6">
            <a:extLst>
              <a:ext uri="{FF2B5EF4-FFF2-40B4-BE49-F238E27FC236}">
                <a16:creationId xmlns:a16="http://schemas.microsoft.com/office/drawing/2014/main" xmlns="" id="{94FBB0DE-3EC2-4140-B0F2-B378EBA748B6}"/>
              </a:ext>
            </a:extLst>
          </p:cNvPr>
          <p:cNvSpPr txBox="1">
            <a:spLocks/>
          </p:cNvSpPr>
          <p:nvPr/>
        </p:nvSpPr>
        <p:spPr>
          <a:xfrm>
            <a:off x="858094" y="3075822"/>
            <a:ext cx="7034362" cy="70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Subtitle 6">
            <a:extLst>
              <a:ext uri="{FF2B5EF4-FFF2-40B4-BE49-F238E27FC236}">
                <a16:creationId xmlns:a16="http://schemas.microsoft.com/office/drawing/2014/main" xmlns="" id="{E553EB4F-5657-4FF4-92E1-0C3A687D8E6B}"/>
              </a:ext>
            </a:extLst>
          </p:cNvPr>
          <p:cNvSpPr txBox="1">
            <a:spLocks/>
          </p:cNvSpPr>
          <p:nvPr/>
        </p:nvSpPr>
        <p:spPr>
          <a:xfrm>
            <a:off x="929115" y="4185531"/>
            <a:ext cx="7034362" cy="70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Subtitle 6">
            <a:extLst>
              <a:ext uri="{FF2B5EF4-FFF2-40B4-BE49-F238E27FC236}">
                <a16:creationId xmlns:a16="http://schemas.microsoft.com/office/drawing/2014/main" xmlns="" id="{E9E36E6B-70EB-4097-A95F-9082EF18C38D}"/>
              </a:ext>
            </a:extLst>
          </p:cNvPr>
          <p:cNvSpPr txBox="1">
            <a:spLocks/>
          </p:cNvSpPr>
          <p:nvPr/>
        </p:nvSpPr>
        <p:spPr>
          <a:xfrm>
            <a:off x="1009014" y="5334710"/>
            <a:ext cx="7034362" cy="70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720621"/>
              </p:ext>
            </p:extLst>
          </p:nvPr>
        </p:nvGraphicFramePr>
        <p:xfrm>
          <a:off x="1009015" y="1222353"/>
          <a:ext cx="10069803" cy="5033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5385"/>
                <a:gridCol w="4287861"/>
                <a:gridCol w="3586557"/>
              </a:tblGrid>
              <a:tr h="5859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</a:rPr>
                        <a:t>Serial no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0678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</a:rPr>
                        <a:t>Item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</a:rPr>
                        <a:t>Quantity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12117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01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Personal Computer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(Intel Core i3, 4GB RAM 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              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6889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02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Keyboard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              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6878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03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Mouse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              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925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04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Local area network Connection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              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9337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05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Android Device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              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42549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408" y="823437"/>
            <a:ext cx="10864548" cy="712011"/>
          </a:xfrm>
        </p:spPr>
        <p:txBody>
          <a:bodyPr>
            <a:noAutofit/>
          </a:bodyPr>
          <a:lstStyle/>
          <a:p>
            <a:r>
              <a:rPr lang="en-US" sz="5000" b="1" dirty="0"/>
              <a:t>Software </a:t>
            </a:r>
            <a:r>
              <a:rPr lang="en-US" sz="5000" b="1" dirty="0" smtClean="0"/>
              <a:t>Requirement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3" y="1179443"/>
            <a:ext cx="10838043" cy="555266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                                              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732592"/>
              </p:ext>
            </p:extLst>
          </p:nvPr>
        </p:nvGraphicFramePr>
        <p:xfrm>
          <a:off x="1088913" y="1763800"/>
          <a:ext cx="9303025" cy="4709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15877"/>
                <a:gridCol w="4987148"/>
              </a:tblGrid>
              <a:tr h="421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Serial no. </a:t>
                      </a:r>
                      <a:endParaRPr lang="en-US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Software name </a:t>
                      </a:r>
                      <a:endParaRPr lang="en-US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840623">
                <a:tc>
                  <a:txBody>
                    <a:bodyPr/>
                    <a:lstStyle/>
                    <a:p>
                      <a:pPr marL="3683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01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Windows 8\10 Operating System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679206">
                <a:tc>
                  <a:txBody>
                    <a:bodyPr/>
                    <a:lstStyle/>
                    <a:p>
                      <a:pPr marL="3683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02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Android Studio </a:t>
                      </a:r>
                      <a:r>
                        <a:rPr lang="en-US" sz="2800" dirty="0" smtClean="0">
                          <a:effectLst/>
                        </a:rPr>
                        <a:t>2.2.2.0/3.1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516966">
                <a:tc>
                  <a:txBody>
                    <a:bodyPr/>
                    <a:lstStyle/>
                    <a:p>
                      <a:pPr marL="3683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03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Photo editor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840623">
                <a:tc>
                  <a:txBody>
                    <a:bodyPr/>
                    <a:lstStyle/>
                    <a:p>
                      <a:pPr marL="3683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04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Microsoft </a:t>
                      </a:r>
                      <a:r>
                        <a:rPr lang="en-US" sz="2800" dirty="0" smtClean="0">
                          <a:effectLst/>
                        </a:rPr>
                        <a:t>office(</a:t>
                      </a:r>
                      <a:r>
                        <a:rPr lang="en-US" sz="2800" dirty="0" err="1" smtClean="0">
                          <a:effectLst/>
                        </a:rPr>
                        <a:t>word,Project</a:t>
                      </a:r>
                      <a:r>
                        <a:rPr lang="en-US" sz="2800" dirty="0" smtClean="0">
                          <a:effectLst/>
                        </a:rPr>
                        <a:t>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6755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   </a:t>
                      </a:r>
                      <a:r>
                        <a:rPr lang="en-US" sz="2800" dirty="0" smtClean="0">
                          <a:effectLst/>
                        </a:rPr>
                        <a:t> </a:t>
                      </a:r>
                      <a:r>
                        <a:rPr lang="en-US" sz="2800" dirty="0">
                          <a:effectLst/>
                        </a:rPr>
                        <a:t>05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Firebase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633375">
                <a:tc>
                  <a:txBody>
                    <a:bodyPr/>
                    <a:lstStyle/>
                    <a:p>
                      <a:pPr marL="3683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06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JDK 8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10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3045" y="395067"/>
            <a:ext cx="10879885" cy="723979"/>
          </a:xfrm>
        </p:spPr>
        <p:txBody>
          <a:bodyPr>
            <a:noAutofit/>
          </a:bodyPr>
          <a:lstStyle/>
          <a:p>
            <a:r>
              <a:rPr lang="en-US" sz="5000" b="1" dirty="0"/>
              <a:t>Work Breakdown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2453" y="1060266"/>
            <a:ext cx="10734259" cy="560557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249520"/>
              </p:ext>
            </p:extLst>
          </p:nvPr>
        </p:nvGraphicFramePr>
        <p:xfrm>
          <a:off x="808531" y="1060266"/>
          <a:ext cx="10879884" cy="5445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5913"/>
                <a:gridCol w="2203842"/>
                <a:gridCol w="7460129"/>
              </a:tblGrid>
              <a:tr h="3792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Serial No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Task or Milestones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Description 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609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01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      T1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Meeting with stakeholders on functions and constrains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642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02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      T2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Finding &amp; analyzing functions and constrains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642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03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      T3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Meeting on validation functions and constrains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705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      M1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Completion of requirement analysis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705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      T4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Designing basic architecture of the system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642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06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      T5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Designing activities and views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956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      M2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Completion of application design phase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609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      T6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Completion of application design phase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609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      T7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Data collection and entry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642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      M3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Completion of data entry process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89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      T8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Implementing activities and views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705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      T9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Establishing relation between data and views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642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      M4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Completion of implementation of basic structure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609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      T10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Implementing functions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609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      T11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Integrating all parts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609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       M5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Completion of development process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609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      T12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Testing and debugging the system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609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      T13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Deploying the system to the stakeholders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609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      M6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Completion of the project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579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3911" y="710796"/>
            <a:ext cx="10718774" cy="1043316"/>
          </a:xfrm>
        </p:spPr>
        <p:txBody>
          <a:bodyPr>
            <a:normAutofit/>
          </a:bodyPr>
          <a:lstStyle/>
          <a:p>
            <a:r>
              <a:rPr lang="en-US" sz="5000" b="1" dirty="0"/>
              <a:t>D</a:t>
            </a:r>
            <a:r>
              <a:rPr lang="en-US" sz="5000" b="1" dirty="0" smtClean="0"/>
              <a:t>eliverables</a:t>
            </a:r>
            <a:endParaRPr lang="en-US" sz="5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9887" y="1232454"/>
            <a:ext cx="10586251" cy="5406884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 smtClean="0"/>
              <a:t>)</a:t>
            </a:r>
          </a:p>
          <a:p>
            <a:pPr lvl="1"/>
            <a:endParaRPr lang="en-US" sz="2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Software Requirement Specification Document (</a:t>
            </a:r>
            <a:r>
              <a:rPr 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SRS)</a:t>
            </a:r>
            <a:endParaRPr lang="en-US" sz="2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Detailed </a:t>
            </a:r>
            <a:r>
              <a:rPr lang="en-US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Design Document (DDD</a:t>
            </a:r>
            <a:r>
              <a:rPr 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)</a:t>
            </a:r>
            <a:endParaRPr lang="en-US" sz="2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Final </a:t>
            </a:r>
            <a:r>
              <a:rPr lang="en-US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Report on the </a:t>
            </a:r>
            <a:r>
              <a:rPr 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Project</a:t>
            </a:r>
            <a:endParaRPr lang="en-US" sz="2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Source </a:t>
            </a:r>
            <a:r>
              <a:rPr lang="en-US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Codes</a:t>
            </a:r>
            <a:r>
              <a:rPr 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5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0374" y="348163"/>
            <a:ext cx="8134600" cy="910794"/>
          </a:xfrm>
        </p:spPr>
        <p:txBody>
          <a:bodyPr>
            <a:normAutofit/>
          </a:bodyPr>
          <a:lstStyle/>
          <a:p>
            <a:r>
              <a:rPr lang="en-US" sz="5000" b="1" dirty="0"/>
              <a:t>Project Schedule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0373" y="1378856"/>
            <a:ext cx="11235609" cy="5353247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08311"/>
              </p:ext>
            </p:extLst>
          </p:nvPr>
        </p:nvGraphicFramePr>
        <p:xfrm>
          <a:off x="850372" y="1401239"/>
          <a:ext cx="10412714" cy="47383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9806"/>
                <a:gridCol w="1104698"/>
                <a:gridCol w="2476208"/>
                <a:gridCol w="2948982"/>
                <a:gridCol w="2633020"/>
              </a:tblGrid>
              <a:tr h="4911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</a:rPr>
                        <a:t>Serial No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</a:rPr>
                        <a:t>Task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</a:rPr>
                        <a:t>Effort(person-days)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</a:rPr>
                        <a:t>Duration(days)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</a:rPr>
                        <a:t>Dependencies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87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01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T1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350520" algn="l"/>
                        </a:tabLs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----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047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02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T2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T1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900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03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T3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T2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12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04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T4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T3(M1)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900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05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T5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T3(M1),T4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047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06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T6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T3(M1)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047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07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T7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14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T6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047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08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T8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T5(M2)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12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09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T9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T7(M3),T8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429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T10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50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T3(M1),T5(M2),T7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503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T11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T6,T8,T10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812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12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T12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15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T11(M5)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812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13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T13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T12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125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752</Words>
  <Application>Microsoft Office PowerPoint</Application>
  <PresentationFormat>Widescreen</PresentationFormat>
  <Paragraphs>334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Century Gothic</vt:lpstr>
      <vt:lpstr>Corbel</vt:lpstr>
      <vt:lpstr>Times New Roman</vt:lpstr>
      <vt:lpstr>Vrinda</vt:lpstr>
      <vt:lpstr>Wingdings 3</vt:lpstr>
      <vt:lpstr>Ion Boardroom</vt:lpstr>
      <vt:lpstr>         Project planning of                Humble abode </vt:lpstr>
      <vt:lpstr>Introduction:</vt:lpstr>
      <vt:lpstr>Development team</vt:lpstr>
      <vt:lpstr>Risk analysis</vt:lpstr>
      <vt:lpstr>Hardware Requirement</vt:lpstr>
      <vt:lpstr>Software Requirement</vt:lpstr>
      <vt:lpstr>Work Breakdown</vt:lpstr>
      <vt:lpstr>Deliverables</vt:lpstr>
      <vt:lpstr>Project Schedule</vt:lpstr>
      <vt:lpstr>Activity chart:</vt:lpstr>
      <vt:lpstr>Member allocation:</vt:lpstr>
      <vt:lpstr>Activity network </vt:lpstr>
      <vt:lpstr>Monitoring and Reporting Mechanisms</vt:lpstr>
      <vt:lpstr>Estimated project monitoring</vt:lpstr>
      <vt:lpstr>        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planning </dc:title>
  <dc:creator>Monayam Reshad</dc:creator>
  <cp:lastModifiedBy>nishat sultana</cp:lastModifiedBy>
  <cp:revision>21</cp:revision>
  <dcterms:created xsi:type="dcterms:W3CDTF">2019-03-10T05:04:05Z</dcterms:created>
  <dcterms:modified xsi:type="dcterms:W3CDTF">2019-03-10T08:42:39Z</dcterms:modified>
</cp:coreProperties>
</file>