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GROUP NAME:G5</a:t>
            </a:r>
            <a:endParaRPr lang="en-US"/>
          </a:p>
        </p:txBody>
      </p:sp>
      <p:sp>
        <p:nvSpPr>
          <p:cNvPr id="3" name="Subtitle 2"/>
          <p:cNvSpPr>
            <a:spLocks noGrp="1"/>
          </p:cNvSpPr>
          <p:nvPr>
            <p:ph type="subTitle" idx="1"/>
          </p:nvPr>
        </p:nvSpPr>
        <p:spPr/>
        <p:txBody>
          <a:bodyPr/>
          <a:p>
            <a:r>
              <a:rPr lang="en-US"/>
              <a:t>GROUP CODE:21678388103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773430"/>
            <a:ext cx="10972800" cy="5354320"/>
          </a:xfrm>
        </p:spPr>
        <p:txBody>
          <a:bodyPr/>
          <a:p>
            <a:endParaRPr lang="en-US"/>
          </a:p>
          <a:p>
            <a:r>
              <a:rPr lang="en-US" sz="2400"/>
              <a:t>Current problems:Nowadays finding  a house is very time consuming and tiring. Even sometimes if they are lucky enough to find their desired houses at desired budgets,the face difficulties in moving furniture and also confused in finding an expert interior designer.</a:t>
            </a:r>
            <a:endParaRPr lang="en-US" sz="2400"/>
          </a:p>
          <a:p>
            <a:r>
              <a:rPr lang="en-US" sz="2400"/>
              <a:t>Perspective:This application will help someone in finding a house for renting ,selling or buying to their budgets and needs.It also provides transport</a:t>
            </a:r>
            <a:endParaRPr lang="en-US" sz="2400"/>
          </a:p>
          <a:p>
            <a:pPr marL="0" indent="0">
              <a:buNone/>
            </a:pPr>
            <a:r>
              <a:rPr lang="en-US" sz="2400"/>
              <a:t>    facilities with skilled labour and expert interior designer.</a:t>
            </a:r>
            <a:endParaRPr lang="en-US" sz="2400"/>
          </a:p>
          <a:p>
            <a:pPr>
              <a:buFont typeface="Arial" panose="020B0604020202020204" pitchFamily="34" charset="0"/>
              <a:buChar char="•"/>
            </a:pPr>
            <a:r>
              <a:rPr lang="en-US" sz="2400"/>
              <a:t>Target Market:Bangladesh urban area.</a:t>
            </a:r>
            <a:endParaRPr lang="en-US" sz="2400"/>
          </a:p>
          <a:p>
            <a:pPr>
              <a:buFont typeface="Arial" panose="020B0604020202020204" pitchFamily="34" charset="0"/>
              <a:buChar char="•"/>
            </a:pPr>
            <a:r>
              <a:rPr lang="en-US" sz="2400"/>
              <a:t>User friendly or not:Yes,it is absolutely an user friendly application.</a:t>
            </a:r>
            <a:endParaRPr lang="en-US" sz="2400"/>
          </a:p>
          <a:p>
            <a:pPr marL="0" indent="0">
              <a:buNone/>
            </a:pPr>
            <a:endParaRPr lang="en-US" sz="2400"/>
          </a:p>
          <a:p>
            <a:pPr marL="0" indent="0">
              <a:buNone/>
            </a:pP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buFont typeface="Wingdings" panose="05000000000000000000" charset="0"/>
              <a:buChar char="q"/>
            </a:pPr>
            <a:r>
              <a:rPr lang="en-US" sz="2400"/>
              <a:t>What is the main idea:The project is about buying,renting,selling houses,providing proper transport  system and interior designer.</a:t>
            </a:r>
            <a:endParaRPr lang="en-US" sz="2400"/>
          </a:p>
          <a:p>
            <a:pPr>
              <a:buFont typeface="Wingdings" panose="05000000000000000000" charset="0"/>
              <a:buChar char="q"/>
            </a:pPr>
            <a:r>
              <a:rPr lang="en-US" sz="2400"/>
              <a:t>Idea value:Through this project people can solve multiple problems such as selling,buying and renting houses,moving furniture through transport systemwith eligible workers and getting efficient interior designers in one application.</a:t>
            </a:r>
            <a:endParaRPr lang="en-US" sz="2400"/>
          </a:p>
          <a:p>
            <a:pPr>
              <a:buFont typeface="Wingdings" panose="05000000000000000000" charset="0"/>
              <a:buChar char="q"/>
            </a:pPr>
            <a:r>
              <a:rPr lang="en-US" sz="2400"/>
              <a:t>Vision:People will be benefited by using this application Insha Allah.It will</a:t>
            </a:r>
            <a:endParaRPr lang="en-US" sz="2400"/>
          </a:p>
          <a:p>
            <a:pPr marL="0" indent="0">
              <a:buFont typeface="Wingdings" panose="05000000000000000000" charset="0"/>
              <a:buNone/>
            </a:pPr>
            <a:r>
              <a:rPr lang="en-US" sz="2400"/>
              <a:t> reduce difficulties of finding a home at a desired budgets.Those who deal with houses for moving one place to another they can be assisted by getting proper transport  system and interior designer.</a:t>
            </a:r>
            <a:endParaRPr lang="en-US" sz="240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WPS Presentation</Application>
  <PresentationFormat>Widescreen</PresentationFormat>
  <Paragraphs>17</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Arial Unicode MS</vt:lpstr>
      <vt:lpstr>Calibri Light</vt:lpstr>
      <vt:lpstr>Calibri</vt:lpstr>
      <vt:lpstr>Microsoft YaHei</vt:lpstr>
      <vt:lpstr>Wingdings</vt:lpstr>
      <vt:lpstr>Green Color</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NAME:G5</dc:title>
  <dc:creator>Afrin</dc:creator>
  <cp:lastModifiedBy>Afrin</cp:lastModifiedBy>
  <cp:revision>1</cp:revision>
  <dcterms:created xsi:type="dcterms:W3CDTF">2019-02-15T18:22:57Z</dcterms:created>
  <dcterms:modified xsi:type="dcterms:W3CDTF">2019-02-15T18:22:57Z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