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9144000" cy="6858000"/>
  <p:embeddedFontLst>
    <p:embeddedFont>
      <p:font typeface="Roboto Slab"/>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3e15f92eb_0_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83e15f92eb_0_3: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2.jpg"/><Relationship Id="rId7"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2.jpg"/><Relationship Id="rId7"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type="obj">
  <p:cSld name="OBJECT">
    <p:bg>
      <p:bgPr>
        <a:solidFill>
          <a:schemeClr val="lt1"/>
        </a:solidFill>
      </p:bgPr>
    </p:bg>
    <p:spTree>
      <p:nvGrpSpPr>
        <p:cNvPr id="18" name="Shape 18"/>
        <p:cNvGrpSpPr/>
        <p:nvPr/>
      </p:nvGrpSpPr>
      <p:grpSpPr>
        <a:xfrm>
          <a:off x="0" y="0"/>
          <a:ext cx="0" cy="0"/>
          <a:chOff x="0" y="0"/>
          <a:chExt cx="0" cy="0"/>
        </a:xfrm>
      </p:grpSpPr>
      <p:sp>
        <p:nvSpPr>
          <p:cNvPr id="19" name="Google Shape;19;p2"/>
          <p:cNvSpPr/>
          <p:nvPr/>
        </p:nvSpPr>
        <p:spPr>
          <a:xfrm>
            <a:off x="0" y="0"/>
            <a:ext cx="9143980" cy="6857986"/>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2"/>
          <p:cNvSpPr/>
          <p:nvPr/>
        </p:nvSpPr>
        <p:spPr>
          <a:xfrm>
            <a:off x="0" y="152399"/>
            <a:ext cx="1447800" cy="1200785"/>
          </a:xfrm>
          <a:custGeom>
            <a:rect b="b" l="l" r="r" t="t"/>
            <a:pathLst>
              <a:path extrusionOk="0" h="1200785" w="1447800">
                <a:moveTo>
                  <a:pt x="1447797" y="1200327"/>
                </a:moveTo>
                <a:lnTo>
                  <a:pt x="0" y="1200327"/>
                </a:lnTo>
                <a:lnTo>
                  <a:pt x="0" y="0"/>
                </a:lnTo>
                <a:lnTo>
                  <a:pt x="1447797" y="0"/>
                </a:lnTo>
                <a:lnTo>
                  <a:pt x="1447797" y="120032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2"/>
          <p:cNvSpPr/>
          <p:nvPr/>
        </p:nvSpPr>
        <p:spPr>
          <a:xfrm>
            <a:off x="179695" y="138752"/>
            <a:ext cx="868722" cy="9719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2"/>
          <p:cNvSpPr/>
          <p:nvPr/>
        </p:nvSpPr>
        <p:spPr>
          <a:xfrm>
            <a:off x="2702619" y="103495"/>
            <a:ext cx="3240968" cy="99187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2"/>
          <p:cNvSpPr/>
          <p:nvPr/>
        </p:nvSpPr>
        <p:spPr>
          <a:xfrm>
            <a:off x="5923788" y="112055"/>
            <a:ext cx="3220193" cy="99508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2"/>
          <p:cNvSpPr/>
          <p:nvPr/>
        </p:nvSpPr>
        <p:spPr>
          <a:xfrm>
            <a:off x="1219197" y="102154"/>
            <a:ext cx="1619996" cy="98999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2"/>
          <p:cNvSpPr/>
          <p:nvPr/>
        </p:nvSpPr>
        <p:spPr>
          <a:xfrm>
            <a:off x="7530134" y="1600196"/>
            <a:ext cx="1600196" cy="512698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2"/>
          <p:cNvSpPr/>
          <p:nvPr/>
        </p:nvSpPr>
        <p:spPr>
          <a:xfrm>
            <a:off x="1523996" y="1581146"/>
            <a:ext cx="7620000" cy="36830"/>
          </a:xfrm>
          <a:custGeom>
            <a:rect b="b" l="l" r="r" t="t"/>
            <a:pathLst>
              <a:path extrusionOk="0" h="36830" w="7620000">
                <a:moveTo>
                  <a:pt x="7619984" y="36599"/>
                </a:moveTo>
                <a:lnTo>
                  <a:pt x="0" y="36599"/>
                </a:lnTo>
                <a:lnTo>
                  <a:pt x="0" y="0"/>
                </a:lnTo>
                <a:lnTo>
                  <a:pt x="7619984" y="0"/>
                </a:lnTo>
                <a:lnTo>
                  <a:pt x="7619984" y="36599"/>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 name="Google Shape;27;p2"/>
          <p:cNvSpPr txBox="1"/>
          <p:nvPr>
            <p:ph type="title"/>
          </p:nvPr>
        </p:nvSpPr>
        <p:spPr>
          <a:xfrm>
            <a:off x="2372393" y="1156205"/>
            <a:ext cx="6689725" cy="39115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
          <p:cNvSpPr txBox="1"/>
          <p:nvPr>
            <p:ph idx="1" type="body"/>
          </p:nvPr>
        </p:nvSpPr>
        <p:spPr>
          <a:xfrm>
            <a:off x="163549" y="1523241"/>
            <a:ext cx="7131684" cy="462597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sz="1800">
                <a:solidFill>
                  <a:srgbClr val="0033CC"/>
                </a:solidFill>
                <a:latin typeface="Trebuchet MS"/>
                <a:ea typeface="Trebuchet MS"/>
                <a:cs typeface="Trebuchet MS"/>
                <a:sym typeface="Trebuchet MS"/>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2"/>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lvl1pPr indent="0" lvl="0" marL="50165" marR="0" algn="l">
              <a:lnSpc>
                <a:spcPct val="118076"/>
              </a:lnSpc>
              <a:spcBef>
                <a:spcPts val="0"/>
              </a:spcBef>
              <a:buNone/>
              <a:defRPr b="0" i="0" sz="1300">
                <a:solidFill>
                  <a:schemeClr val="dk1"/>
                </a:solidFill>
                <a:latin typeface="Arial"/>
                <a:ea typeface="Arial"/>
                <a:cs typeface="Arial"/>
                <a:sym typeface="Arial"/>
              </a:defRPr>
            </a:lvl1pPr>
            <a:lvl2pPr indent="0" lvl="1" marL="50165" marR="0" algn="l">
              <a:lnSpc>
                <a:spcPct val="118076"/>
              </a:lnSpc>
              <a:spcBef>
                <a:spcPts val="0"/>
              </a:spcBef>
              <a:buNone/>
              <a:defRPr b="0" i="0" sz="1300">
                <a:solidFill>
                  <a:schemeClr val="dk1"/>
                </a:solidFill>
                <a:latin typeface="Arial"/>
                <a:ea typeface="Arial"/>
                <a:cs typeface="Arial"/>
                <a:sym typeface="Arial"/>
              </a:defRPr>
            </a:lvl2pPr>
            <a:lvl3pPr indent="0" lvl="2" marL="50165" marR="0" algn="l">
              <a:lnSpc>
                <a:spcPct val="118076"/>
              </a:lnSpc>
              <a:spcBef>
                <a:spcPts val="0"/>
              </a:spcBef>
              <a:buNone/>
              <a:defRPr b="0" i="0" sz="1300">
                <a:solidFill>
                  <a:schemeClr val="dk1"/>
                </a:solidFill>
                <a:latin typeface="Arial"/>
                <a:ea typeface="Arial"/>
                <a:cs typeface="Arial"/>
                <a:sym typeface="Arial"/>
              </a:defRPr>
            </a:lvl3pPr>
            <a:lvl4pPr indent="0" lvl="3" marL="50165" marR="0" algn="l">
              <a:lnSpc>
                <a:spcPct val="118076"/>
              </a:lnSpc>
              <a:spcBef>
                <a:spcPts val="0"/>
              </a:spcBef>
              <a:buNone/>
              <a:defRPr b="0" i="0" sz="1300">
                <a:solidFill>
                  <a:schemeClr val="dk1"/>
                </a:solidFill>
                <a:latin typeface="Arial"/>
                <a:ea typeface="Arial"/>
                <a:cs typeface="Arial"/>
                <a:sym typeface="Arial"/>
              </a:defRPr>
            </a:lvl4pPr>
            <a:lvl5pPr indent="0" lvl="4" marL="50165" marR="0" algn="l">
              <a:lnSpc>
                <a:spcPct val="118076"/>
              </a:lnSpc>
              <a:spcBef>
                <a:spcPts val="0"/>
              </a:spcBef>
              <a:buNone/>
              <a:defRPr b="0" i="0" sz="1300">
                <a:solidFill>
                  <a:schemeClr val="dk1"/>
                </a:solidFill>
                <a:latin typeface="Arial"/>
                <a:ea typeface="Arial"/>
                <a:cs typeface="Arial"/>
                <a:sym typeface="Arial"/>
              </a:defRPr>
            </a:lvl5pPr>
            <a:lvl6pPr indent="0" lvl="5" marL="50165" marR="0" algn="l">
              <a:lnSpc>
                <a:spcPct val="118076"/>
              </a:lnSpc>
              <a:spcBef>
                <a:spcPts val="0"/>
              </a:spcBef>
              <a:buNone/>
              <a:defRPr b="0" i="0" sz="1300">
                <a:solidFill>
                  <a:schemeClr val="dk1"/>
                </a:solidFill>
                <a:latin typeface="Arial"/>
                <a:ea typeface="Arial"/>
                <a:cs typeface="Arial"/>
                <a:sym typeface="Arial"/>
              </a:defRPr>
            </a:lvl6pPr>
            <a:lvl7pPr indent="0" lvl="6" marL="50165" marR="0" algn="l">
              <a:lnSpc>
                <a:spcPct val="118076"/>
              </a:lnSpc>
              <a:spcBef>
                <a:spcPts val="0"/>
              </a:spcBef>
              <a:buNone/>
              <a:defRPr b="0" i="0" sz="1300">
                <a:solidFill>
                  <a:schemeClr val="dk1"/>
                </a:solidFill>
                <a:latin typeface="Arial"/>
                <a:ea typeface="Arial"/>
                <a:cs typeface="Arial"/>
                <a:sym typeface="Arial"/>
              </a:defRPr>
            </a:lvl7pPr>
            <a:lvl8pPr indent="0" lvl="7" marL="50165" marR="0" algn="l">
              <a:lnSpc>
                <a:spcPct val="118076"/>
              </a:lnSpc>
              <a:spcBef>
                <a:spcPts val="0"/>
              </a:spcBef>
              <a:buNone/>
              <a:defRPr b="0" i="0" sz="1300">
                <a:solidFill>
                  <a:schemeClr val="dk1"/>
                </a:solidFill>
                <a:latin typeface="Arial"/>
                <a:ea typeface="Arial"/>
                <a:cs typeface="Arial"/>
                <a:sym typeface="Arial"/>
              </a:defRPr>
            </a:lvl8pPr>
            <a:lvl9pPr indent="0" lvl="8" marL="50165" marR="0" algn="l">
              <a:lnSpc>
                <a:spcPct val="118076"/>
              </a:lnSpc>
              <a:spcBef>
                <a:spcPts val="0"/>
              </a:spcBef>
              <a:buNone/>
              <a:defRPr b="0" i="0" sz="1300">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2" name="Shape 32"/>
        <p:cNvGrpSpPr/>
        <p:nvPr/>
      </p:nvGrpSpPr>
      <p:grpSpPr>
        <a:xfrm>
          <a:off x="0" y="0"/>
          <a:ext cx="0" cy="0"/>
          <a:chOff x="0" y="0"/>
          <a:chExt cx="0" cy="0"/>
        </a:xfrm>
      </p:grpSpPr>
      <p:sp>
        <p:nvSpPr>
          <p:cNvPr id="33" name="Google Shape;33;p3"/>
          <p:cNvSpPr txBox="1"/>
          <p:nvPr>
            <p:ph type="title"/>
          </p:nvPr>
        </p:nvSpPr>
        <p:spPr>
          <a:xfrm>
            <a:off x="2372393" y="1156205"/>
            <a:ext cx="6689725" cy="39115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lvl1pPr indent="0" lvl="0" marL="50165" marR="0" algn="l">
              <a:lnSpc>
                <a:spcPct val="118076"/>
              </a:lnSpc>
              <a:spcBef>
                <a:spcPts val="0"/>
              </a:spcBef>
              <a:buNone/>
              <a:defRPr b="0" i="0" sz="1300">
                <a:solidFill>
                  <a:schemeClr val="dk1"/>
                </a:solidFill>
                <a:latin typeface="Arial"/>
                <a:ea typeface="Arial"/>
                <a:cs typeface="Arial"/>
                <a:sym typeface="Arial"/>
              </a:defRPr>
            </a:lvl1pPr>
            <a:lvl2pPr indent="0" lvl="1" marL="50165" marR="0" algn="l">
              <a:lnSpc>
                <a:spcPct val="118076"/>
              </a:lnSpc>
              <a:spcBef>
                <a:spcPts val="0"/>
              </a:spcBef>
              <a:buNone/>
              <a:defRPr b="0" i="0" sz="1300">
                <a:solidFill>
                  <a:schemeClr val="dk1"/>
                </a:solidFill>
                <a:latin typeface="Arial"/>
                <a:ea typeface="Arial"/>
                <a:cs typeface="Arial"/>
                <a:sym typeface="Arial"/>
              </a:defRPr>
            </a:lvl2pPr>
            <a:lvl3pPr indent="0" lvl="2" marL="50165" marR="0" algn="l">
              <a:lnSpc>
                <a:spcPct val="118076"/>
              </a:lnSpc>
              <a:spcBef>
                <a:spcPts val="0"/>
              </a:spcBef>
              <a:buNone/>
              <a:defRPr b="0" i="0" sz="1300">
                <a:solidFill>
                  <a:schemeClr val="dk1"/>
                </a:solidFill>
                <a:latin typeface="Arial"/>
                <a:ea typeface="Arial"/>
                <a:cs typeface="Arial"/>
                <a:sym typeface="Arial"/>
              </a:defRPr>
            </a:lvl3pPr>
            <a:lvl4pPr indent="0" lvl="3" marL="50165" marR="0" algn="l">
              <a:lnSpc>
                <a:spcPct val="118076"/>
              </a:lnSpc>
              <a:spcBef>
                <a:spcPts val="0"/>
              </a:spcBef>
              <a:buNone/>
              <a:defRPr b="0" i="0" sz="1300">
                <a:solidFill>
                  <a:schemeClr val="dk1"/>
                </a:solidFill>
                <a:latin typeface="Arial"/>
                <a:ea typeface="Arial"/>
                <a:cs typeface="Arial"/>
                <a:sym typeface="Arial"/>
              </a:defRPr>
            </a:lvl4pPr>
            <a:lvl5pPr indent="0" lvl="4" marL="50165" marR="0" algn="l">
              <a:lnSpc>
                <a:spcPct val="118076"/>
              </a:lnSpc>
              <a:spcBef>
                <a:spcPts val="0"/>
              </a:spcBef>
              <a:buNone/>
              <a:defRPr b="0" i="0" sz="1300">
                <a:solidFill>
                  <a:schemeClr val="dk1"/>
                </a:solidFill>
                <a:latin typeface="Arial"/>
                <a:ea typeface="Arial"/>
                <a:cs typeface="Arial"/>
                <a:sym typeface="Arial"/>
              </a:defRPr>
            </a:lvl5pPr>
            <a:lvl6pPr indent="0" lvl="5" marL="50165" marR="0" algn="l">
              <a:lnSpc>
                <a:spcPct val="118076"/>
              </a:lnSpc>
              <a:spcBef>
                <a:spcPts val="0"/>
              </a:spcBef>
              <a:buNone/>
              <a:defRPr b="0" i="0" sz="1300">
                <a:solidFill>
                  <a:schemeClr val="dk1"/>
                </a:solidFill>
                <a:latin typeface="Arial"/>
                <a:ea typeface="Arial"/>
                <a:cs typeface="Arial"/>
                <a:sym typeface="Arial"/>
              </a:defRPr>
            </a:lvl6pPr>
            <a:lvl7pPr indent="0" lvl="6" marL="50165" marR="0" algn="l">
              <a:lnSpc>
                <a:spcPct val="118076"/>
              </a:lnSpc>
              <a:spcBef>
                <a:spcPts val="0"/>
              </a:spcBef>
              <a:buNone/>
              <a:defRPr b="0" i="0" sz="1300">
                <a:solidFill>
                  <a:schemeClr val="dk1"/>
                </a:solidFill>
                <a:latin typeface="Arial"/>
                <a:ea typeface="Arial"/>
                <a:cs typeface="Arial"/>
                <a:sym typeface="Arial"/>
              </a:defRPr>
            </a:lvl7pPr>
            <a:lvl8pPr indent="0" lvl="7" marL="50165" marR="0" algn="l">
              <a:lnSpc>
                <a:spcPct val="118076"/>
              </a:lnSpc>
              <a:spcBef>
                <a:spcPts val="0"/>
              </a:spcBef>
              <a:buNone/>
              <a:defRPr b="0" i="0" sz="1300">
                <a:solidFill>
                  <a:schemeClr val="dk1"/>
                </a:solidFill>
                <a:latin typeface="Arial"/>
                <a:ea typeface="Arial"/>
                <a:cs typeface="Arial"/>
                <a:sym typeface="Arial"/>
              </a:defRPr>
            </a:lvl8pPr>
            <a:lvl9pPr indent="0" lvl="8" marL="50165" marR="0" algn="l">
              <a:lnSpc>
                <a:spcPct val="118076"/>
              </a:lnSpc>
              <a:spcBef>
                <a:spcPts val="0"/>
              </a:spcBef>
              <a:buNone/>
              <a:defRPr b="0" i="0" sz="1300">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37" name="Shape 37"/>
        <p:cNvGrpSpPr/>
        <p:nvPr/>
      </p:nvGrpSpPr>
      <p:grpSpPr>
        <a:xfrm>
          <a:off x="0" y="0"/>
          <a:ext cx="0" cy="0"/>
          <a:chOff x="0" y="0"/>
          <a:chExt cx="0" cy="0"/>
        </a:xfrm>
      </p:grpSpPr>
      <p:sp>
        <p:nvSpPr>
          <p:cNvPr id="38" name="Google Shape;38;p4"/>
          <p:cNvSpPr/>
          <p:nvPr/>
        </p:nvSpPr>
        <p:spPr>
          <a:xfrm>
            <a:off x="0" y="0"/>
            <a:ext cx="9143980" cy="6857986"/>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 name="Google Shape;39;p4"/>
          <p:cNvSpPr/>
          <p:nvPr/>
        </p:nvSpPr>
        <p:spPr>
          <a:xfrm>
            <a:off x="0" y="152399"/>
            <a:ext cx="1447800" cy="1200785"/>
          </a:xfrm>
          <a:custGeom>
            <a:rect b="b" l="l" r="r" t="t"/>
            <a:pathLst>
              <a:path extrusionOk="0" h="1200785" w="1447800">
                <a:moveTo>
                  <a:pt x="1447797" y="1200327"/>
                </a:moveTo>
                <a:lnTo>
                  <a:pt x="0" y="1200327"/>
                </a:lnTo>
                <a:lnTo>
                  <a:pt x="0" y="0"/>
                </a:lnTo>
                <a:lnTo>
                  <a:pt x="1447797" y="0"/>
                </a:lnTo>
                <a:lnTo>
                  <a:pt x="1447797" y="120032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4"/>
          <p:cNvSpPr/>
          <p:nvPr/>
        </p:nvSpPr>
        <p:spPr>
          <a:xfrm>
            <a:off x="179695" y="138752"/>
            <a:ext cx="868722" cy="9719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4"/>
          <p:cNvSpPr/>
          <p:nvPr/>
        </p:nvSpPr>
        <p:spPr>
          <a:xfrm>
            <a:off x="2702619" y="103495"/>
            <a:ext cx="3240968" cy="99187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4"/>
          <p:cNvSpPr/>
          <p:nvPr/>
        </p:nvSpPr>
        <p:spPr>
          <a:xfrm>
            <a:off x="5923788" y="112055"/>
            <a:ext cx="3220193" cy="99508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4"/>
          <p:cNvSpPr/>
          <p:nvPr/>
        </p:nvSpPr>
        <p:spPr>
          <a:xfrm>
            <a:off x="1219197" y="102154"/>
            <a:ext cx="1619996" cy="98999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4"/>
          <p:cNvSpPr/>
          <p:nvPr/>
        </p:nvSpPr>
        <p:spPr>
          <a:xfrm>
            <a:off x="7530134" y="1600196"/>
            <a:ext cx="1600196" cy="512698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4"/>
          <p:cNvSpPr/>
          <p:nvPr/>
        </p:nvSpPr>
        <p:spPr>
          <a:xfrm>
            <a:off x="1523996" y="1581146"/>
            <a:ext cx="7620000" cy="36830"/>
          </a:xfrm>
          <a:custGeom>
            <a:rect b="b" l="l" r="r" t="t"/>
            <a:pathLst>
              <a:path extrusionOk="0" h="36830" w="7620000">
                <a:moveTo>
                  <a:pt x="7619984" y="36599"/>
                </a:moveTo>
                <a:lnTo>
                  <a:pt x="0" y="36599"/>
                </a:lnTo>
                <a:lnTo>
                  <a:pt x="0" y="0"/>
                </a:lnTo>
                <a:lnTo>
                  <a:pt x="7619984" y="0"/>
                </a:lnTo>
                <a:lnTo>
                  <a:pt x="7619984" y="36599"/>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4"/>
          <p:cNvSpPr txBox="1"/>
          <p:nvPr>
            <p:ph type="ctrTitle"/>
          </p:nvPr>
        </p:nvSpPr>
        <p:spPr>
          <a:xfrm>
            <a:off x="75817" y="1156205"/>
            <a:ext cx="8992364" cy="39115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lvl1pPr indent="0" lvl="0" marL="50165" marR="0" algn="l">
              <a:lnSpc>
                <a:spcPct val="118076"/>
              </a:lnSpc>
              <a:spcBef>
                <a:spcPts val="0"/>
              </a:spcBef>
              <a:buNone/>
              <a:defRPr b="0" i="0" sz="1300">
                <a:solidFill>
                  <a:schemeClr val="dk1"/>
                </a:solidFill>
                <a:latin typeface="Arial"/>
                <a:ea typeface="Arial"/>
                <a:cs typeface="Arial"/>
                <a:sym typeface="Arial"/>
              </a:defRPr>
            </a:lvl1pPr>
            <a:lvl2pPr indent="0" lvl="1" marL="50165" marR="0" algn="l">
              <a:lnSpc>
                <a:spcPct val="118076"/>
              </a:lnSpc>
              <a:spcBef>
                <a:spcPts val="0"/>
              </a:spcBef>
              <a:buNone/>
              <a:defRPr b="0" i="0" sz="1300">
                <a:solidFill>
                  <a:schemeClr val="dk1"/>
                </a:solidFill>
                <a:latin typeface="Arial"/>
                <a:ea typeface="Arial"/>
                <a:cs typeface="Arial"/>
                <a:sym typeface="Arial"/>
              </a:defRPr>
            </a:lvl2pPr>
            <a:lvl3pPr indent="0" lvl="2" marL="50165" marR="0" algn="l">
              <a:lnSpc>
                <a:spcPct val="118076"/>
              </a:lnSpc>
              <a:spcBef>
                <a:spcPts val="0"/>
              </a:spcBef>
              <a:buNone/>
              <a:defRPr b="0" i="0" sz="1300">
                <a:solidFill>
                  <a:schemeClr val="dk1"/>
                </a:solidFill>
                <a:latin typeface="Arial"/>
                <a:ea typeface="Arial"/>
                <a:cs typeface="Arial"/>
                <a:sym typeface="Arial"/>
              </a:defRPr>
            </a:lvl3pPr>
            <a:lvl4pPr indent="0" lvl="3" marL="50165" marR="0" algn="l">
              <a:lnSpc>
                <a:spcPct val="118076"/>
              </a:lnSpc>
              <a:spcBef>
                <a:spcPts val="0"/>
              </a:spcBef>
              <a:buNone/>
              <a:defRPr b="0" i="0" sz="1300">
                <a:solidFill>
                  <a:schemeClr val="dk1"/>
                </a:solidFill>
                <a:latin typeface="Arial"/>
                <a:ea typeface="Arial"/>
                <a:cs typeface="Arial"/>
                <a:sym typeface="Arial"/>
              </a:defRPr>
            </a:lvl4pPr>
            <a:lvl5pPr indent="0" lvl="4" marL="50165" marR="0" algn="l">
              <a:lnSpc>
                <a:spcPct val="118076"/>
              </a:lnSpc>
              <a:spcBef>
                <a:spcPts val="0"/>
              </a:spcBef>
              <a:buNone/>
              <a:defRPr b="0" i="0" sz="1300">
                <a:solidFill>
                  <a:schemeClr val="dk1"/>
                </a:solidFill>
                <a:latin typeface="Arial"/>
                <a:ea typeface="Arial"/>
                <a:cs typeface="Arial"/>
                <a:sym typeface="Arial"/>
              </a:defRPr>
            </a:lvl5pPr>
            <a:lvl6pPr indent="0" lvl="5" marL="50165" marR="0" algn="l">
              <a:lnSpc>
                <a:spcPct val="118076"/>
              </a:lnSpc>
              <a:spcBef>
                <a:spcPts val="0"/>
              </a:spcBef>
              <a:buNone/>
              <a:defRPr b="0" i="0" sz="1300">
                <a:solidFill>
                  <a:schemeClr val="dk1"/>
                </a:solidFill>
                <a:latin typeface="Arial"/>
                <a:ea typeface="Arial"/>
                <a:cs typeface="Arial"/>
                <a:sym typeface="Arial"/>
              </a:defRPr>
            </a:lvl6pPr>
            <a:lvl7pPr indent="0" lvl="6" marL="50165" marR="0" algn="l">
              <a:lnSpc>
                <a:spcPct val="118076"/>
              </a:lnSpc>
              <a:spcBef>
                <a:spcPts val="0"/>
              </a:spcBef>
              <a:buNone/>
              <a:defRPr b="0" i="0" sz="1300">
                <a:solidFill>
                  <a:schemeClr val="dk1"/>
                </a:solidFill>
                <a:latin typeface="Arial"/>
                <a:ea typeface="Arial"/>
                <a:cs typeface="Arial"/>
                <a:sym typeface="Arial"/>
              </a:defRPr>
            </a:lvl7pPr>
            <a:lvl8pPr indent="0" lvl="7" marL="50165" marR="0" algn="l">
              <a:lnSpc>
                <a:spcPct val="118076"/>
              </a:lnSpc>
              <a:spcBef>
                <a:spcPts val="0"/>
              </a:spcBef>
              <a:buNone/>
              <a:defRPr b="0" i="0" sz="1300">
                <a:solidFill>
                  <a:schemeClr val="dk1"/>
                </a:solidFill>
                <a:latin typeface="Arial"/>
                <a:ea typeface="Arial"/>
                <a:cs typeface="Arial"/>
                <a:sym typeface="Arial"/>
              </a:defRPr>
            </a:lvl8pPr>
            <a:lvl9pPr indent="0" lvl="8" marL="50165" marR="0" algn="l">
              <a:lnSpc>
                <a:spcPct val="118076"/>
              </a:lnSpc>
              <a:spcBef>
                <a:spcPts val="0"/>
              </a:spcBef>
              <a:buNone/>
              <a:defRPr b="0" i="0" sz="1300">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51" name="Shape 51"/>
        <p:cNvGrpSpPr/>
        <p:nvPr/>
      </p:nvGrpSpPr>
      <p:grpSpPr>
        <a:xfrm>
          <a:off x="0" y="0"/>
          <a:ext cx="0" cy="0"/>
          <a:chOff x="0" y="0"/>
          <a:chExt cx="0" cy="0"/>
        </a:xfrm>
      </p:grpSpPr>
      <p:sp>
        <p:nvSpPr>
          <p:cNvPr id="52" name="Google Shape;52;p5"/>
          <p:cNvSpPr txBox="1"/>
          <p:nvPr>
            <p:ph type="title"/>
          </p:nvPr>
        </p:nvSpPr>
        <p:spPr>
          <a:xfrm>
            <a:off x="2372393" y="1156205"/>
            <a:ext cx="6689725" cy="39115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5"/>
          <p:cNvSpPr txBox="1"/>
          <p:nvPr>
            <p:ph idx="1" type="body"/>
          </p:nvPr>
        </p:nvSpPr>
        <p:spPr>
          <a:xfrm>
            <a:off x="457200" y="1577340"/>
            <a:ext cx="397764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5"/>
          <p:cNvSpPr txBox="1"/>
          <p:nvPr>
            <p:ph idx="2" type="body"/>
          </p:nvPr>
        </p:nvSpPr>
        <p:spPr>
          <a:xfrm>
            <a:off x="4709160" y="1577340"/>
            <a:ext cx="397764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5"/>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lvl1pPr indent="0" lvl="0" marL="50165" marR="0" algn="l">
              <a:lnSpc>
                <a:spcPct val="118076"/>
              </a:lnSpc>
              <a:spcBef>
                <a:spcPts val="0"/>
              </a:spcBef>
              <a:buNone/>
              <a:defRPr b="0" i="0" sz="1300">
                <a:solidFill>
                  <a:schemeClr val="dk1"/>
                </a:solidFill>
                <a:latin typeface="Arial"/>
                <a:ea typeface="Arial"/>
                <a:cs typeface="Arial"/>
                <a:sym typeface="Arial"/>
              </a:defRPr>
            </a:lvl1pPr>
            <a:lvl2pPr indent="0" lvl="1" marL="50165" marR="0" algn="l">
              <a:lnSpc>
                <a:spcPct val="118076"/>
              </a:lnSpc>
              <a:spcBef>
                <a:spcPts val="0"/>
              </a:spcBef>
              <a:buNone/>
              <a:defRPr b="0" i="0" sz="1300">
                <a:solidFill>
                  <a:schemeClr val="dk1"/>
                </a:solidFill>
                <a:latin typeface="Arial"/>
                <a:ea typeface="Arial"/>
                <a:cs typeface="Arial"/>
                <a:sym typeface="Arial"/>
              </a:defRPr>
            </a:lvl2pPr>
            <a:lvl3pPr indent="0" lvl="2" marL="50165" marR="0" algn="l">
              <a:lnSpc>
                <a:spcPct val="118076"/>
              </a:lnSpc>
              <a:spcBef>
                <a:spcPts val="0"/>
              </a:spcBef>
              <a:buNone/>
              <a:defRPr b="0" i="0" sz="1300">
                <a:solidFill>
                  <a:schemeClr val="dk1"/>
                </a:solidFill>
                <a:latin typeface="Arial"/>
                <a:ea typeface="Arial"/>
                <a:cs typeface="Arial"/>
                <a:sym typeface="Arial"/>
              </a:defRPr>
            </a:lvl3pPr>
            <a:lvl4pPr indent="0" lvl="3" marL="50165" marR="0" algn="l">
              <a:lnSpc>
                <a:spcPct val="118076"/>
              </a:lnSpc>
              <a:spcBef>
                <a:spcPts val="0"/>
              </a:spcBef>
              <a:buNone/>
              <a:defRPr b="0" i="0" sz="1300">
                <a:solidFill>
                  <a:schemeClr val="dk1"/>
                </a:solidFill>
                <a:latin typeface="Arial"/>
                <a:ea typeface="Arial"/>
                <a:cs typeface="Arial"/>
                <a:sym typeface="Arial"/>
              </a:defRPr>
            </a:lvl4pPr>
            <a:lvl5pPr indent="0" lvl="4" marL="50165" marR="0" algn="l">
              <a:lnSpc>
                <a:spcPct val="118076"/>
              </a:lnSpc>
              <a:spcBef>
                <a:spcPts val="0"/>
              </a:spcBef>
              <a:buNone/>
              <a:defRPr b="0" i="0" sz="1300">
                <a:solidFill>
                  <a:schemeClr val="dk1"/>
                </a:solidFill>
                <a:latin typeface="Arial"/>
                <a:ea typeface="Arial"/>
                <a:cs typeface="Arial"/>
                <a:sym typeface="Arial"/>
              </a:defRPr>
            </a:lvl5pPr>
            <a:lvl6pPr indent="0" lvl="5" marL="50165" marR="0" algn="l">
              <a:lnSpc>
                <a:spcPct val="118076"/>
              </a:lnSpc>
              <a:spcBef>
                <a:spcPts val="0"/>
              </a:spcBef>
              <a:buNone/>
              <a:defRPr b="0" i="0" sz="1300">
                <a:solidFill>
                  <a:schemeClr val="dk1"/>
                </a:solidFill>
                <a:latin typeface="Arial"/>
                <a:ea typeface="Arial"/>
                <a:cs typeface="Arial"/>
                <a:sym typeface="Arial"/>
              </a:defRPr>
            </a:lvl6pPr>
            <a:lvl7pPr indent="0" lvl="6" marL="50165" marR="0" algn="l">
              <a:lnSpc>
                <a:spcPct val="118076"/>
              </a:lnSpc>
              <a:spcBef>
                <a:spcPts val="0"/>
              </a:spcBef>
              <a:buNone/>
              <a:defRPr b="0" i="0" sz="1300">
                <a:solidFill>
                  <a:schemeClr val="dk1"/>
                </a:solidFill>
                <a:latin typeface="Arial"/>
                <a:ea typeface="Arial"/>
                <a:cs typeface="Arial"/>
                <a:sym typeface="Arial"/>
              </a:defRPr>
            </a:lvl7pPr>
            <a:lvl8pPr indent="0" lvl="7" marL="50165" marR="0" algn="l">
              <a:lnSpc>
                <a:spcPct val="118076"/>
              </a:lnSpc>
              <a:spcBef>
                <a:spcPts val="0"/>
              </a:spcBef>
              <a:buNone/>
              <a:defRPr b="0" i="0" sz="1300">
                <a:solidFill>
                  <a:schemeClr val="dk1"/>
                </a:solidFill>
                <a:latin typeface="Arial"/>
                <a:ea typeface="Arial"/>
                <a:cs typeface="Arial"/>
                <a:sym typeface="Arial"/>
              </a:defRPr>
            </a:lvl8pPr>
            <a:lvl9pPr indent="0" lvl="8" marL="50165" marR="0" algn="l">
              <a:lnSpc>
                <a:spcPct val="118076"/>
              </a:lnSpc>
              <a:spcBef>
                <a:spcPts val="0"/>
              </a:spcBef>
              <a:buNone/>
              <a:defRPr b="0" i="0" sz="1300">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58" name="Shape 58"/>
        <p:cNvGrpSpPr/>
        <p:nvPr/>
      </p:nvGrpSpPr>
      <p:grpSpPr>
        <a:xfrm>
          <a:off x="0" y="0"/>
          <a:ext cx="0" cy="0"/>
          <a:chOff x="0" y="0"/>
          <a:chExt cx="0" cy="0"/>
        </a:xfrm>
      </p:grpSpPr>
      <p:sp>
        <p:nvSpPr>
          <p:cNvPr id="59" name="Google Shape;59;p6"/>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lvl1pPr indent="0" lvl="0" marL="50165" marR="0" algn="l">
              <a:lnSpc>
                <a:spcPct val="118076"/>
              </a:lnSpc>
              <a:spcBef>
                <a:spcPts val="0"/>
              </a:spcBef>
              <a:buNone/>
              <a:defRPr b="0" i="0" sz="1300">
                <a:solidFill>
                  <a:schemeClr val="dk1"/>
                </a:solidFill>
                <a:latin typeface="Arial"/>
                <a:ea typeface="Arial"/>
                <a:cs typeface="Arial"/>
                <a:sym typeface="Arial"/>
              </a:defRPr>
            </a:lvl1pPr>
            <a:lvl2pPr indent="0" lvl="1" marL="50165" marR="0" algn="l">
              <a:lnSpc>
                <a:spcPct val="118076"/>
              </a:lnSpc>
              <a:spcBef>
                <a:spcPts val="0"/>
              </a:spcBef>
              <a:buNone/>
              <a:defRPr b="0" i="0" sz="1300">
                <a:solidFill>
                  <a:schemeClr val="dk1"/>
                </a:solidFill>
                <a:latin typeface="Arial"/>
                <a:ea typeface="Arial"/>
                <a:cs typeface="Arial"/>
                <a:sym typeface="Arial"/>
              </a:defRPr>
            </a:lvl2pPr>
            <a:lvl3pPr indent="0" lvl="2" marL="50165" marR="0" algn="l">
              <a:lnSpc>
                <a:spcPct val="118076"/>
              </a:lnSpc>
              <a:spcBef>
                <a:spcPts val="0"/>
              </a:spcBef>
              <a:buNone/>
              <a:defRPr b="0" i="0" sz="1300">
                <a:solidFill>
                  <a:schemeClr val="dk1"/>
                </a:solidFill>
                <a:latin typeface="Arial"/>
                <a:ea typeface="Arial"/>
                <a:cs typeface="Arial"/>
                <a:sym typeface="Arial"/>
              </a:defRPr>
            </a:lvl3pPr>
            <a:lvl4pPr indent="0" lvl="3" marL="50165" marR="0" algn="l">
              <a:lnSpc>
                <a:spcPct val="118076"/>
              </a:lnSpc>
              <a:spcBef>
                <a:spcPts val="0"/>
              </a:spcBef>
              <a:buNone/>
              <a:defRPr b="0" i="0" sz="1300">
                <a:solidFill>
                  <a:schemeClr val="dk1"/>
                </a:solidFill>
                <a:latin typeface="Arial"/>
                <a:ea typeface="Arial"/>
                <a:cs typeface="Arial"/>
                <a:sym typeface="Arial"/>
              </a:defRPr>
            </a:lvl4pPr>
            <a:lvl5pPr indent="0" lvl="4" marL="50165" marR="0" algn="l">
              <a:lnSpc>
                <a:spcPct val="118076"/>
              </a:lnSpc>
              <a:spcBef>
                <a:spcPts val="0"/>
              </a:spcBef>
              <a:buNone/>
              <a:defRPr b="0" i="0" sz="1300">
                <a:solidFill>
                  <a:schemeClr val="dk1"/>
                </a:solidFill>
                <a:latin typeface="Arial"/>
                <a:ea typeface="Arial"/>
                <a:cs typeface="Arial"/>
                <a:sym typeface="Arial"/>
              </a:defRPr>
            </a:lvl5pPr>
            <a:lvl6pPr indent="0" lvl="5" marL="50165" marR="0" algn="l">
              <a:lnSpc>
                <a:spcPct val="118076"/>
              </a:lnSpc>
              <a:spcBef>
                <a:spcPts val="0"/>
              </a:spcBef>
              <a:buNone/>
              <a:defRPr b="0" i="0" sz="1300">
                <a:solidFill>
                  <a:schemeClr val="dk1"/>
                </a:solidFill>
                <a:latin typeface="Arial"/>
                <a:ea typeface="Arial"/>
                <a:cs typeface="Arial"/>
                <a:sym typeface="Arial"/>
              </a:defRPr>
            </a:lvl6pPr>
            <a:lvl7pPr indent="0" lvl="6" marL="50165" marR="0" algn="l">
              <a:lnSpc>
                <a:spcPct val="118076"/>
              </a:lnSpc>
              <a:spcBef>
                <a:spcPts val="0"/>
              </a:spcBef>
              <a:buNone/>
              <a:defRPr b="0" i="0" sz="1300">
                <a:solidFill>
                  <a:schemeClr val="dk1"/>
                </a:solidFill>
                <a:latin typeface="Arial"/>
                <a:ea typeface="Arial"/>
                <a:cs typeface="Arial"/>
                <a:sym typeface="Arial"/>
              </a:defRPr>
            </a:lvl7pPr>
            <a:lvl8pPr indent="0" lvl="7" marL="50165" marR="0" algn="l">
              <a:lnSpc>
                <a:spcPct val="118076"/>
              </a:lnSpc>
              <a:spcBef>
                <a:spcPts val="0"/>
              </a:spcBef>
              <a:buNone/>
              <a:defRPr b="0" i="0" sz="1300">
                <a:solidFill>
                  <a:schemeClr val="dk1"/>
                </a:solidFill>
                <a:latin typeface="Arial"/>
                <a:ea typeface="Arial"/>
                <a:cs typeface="Arial"/>
                <a:sym typeface="Arial"/>
              </a:defRPr>
            </a:lvl8pPr>
            <a:lvl9pPr indent="0" lvl="8" marL="50165" marR="0" algn="l">
              <a:lnSpc>
                <a:spcPct val="118076"/>
              </a:lnSpc>
              <a:spcBef>
                <a:spcPts val="0"/>
              </a:spcBef>
              <a:buNone/>
              <a:defRPr b="0" i="0" sz="1300">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6.png"/><Relationship Id="rId11" Type="http://schemas.openxmlformats.org/officeDocument/2006/relationships/slideLayout" Target="../slideLayouts/slideLayout5.xml"/><Relationship Id="rId10" Type="http://schemas.openxmlformats.org/officeDocument/2006/relationships/slideLayout" Target="../slideLayouts/slideLayout4.xml"/><Relationship Id="rId12" Type="http://schemas.openxmlformats.org/officeDocument/2006/relationships/theme" Target="../theme/theme2.xml"/><Relationship Id="rId9" Type="http://schemas.openxmlformats.org/officeDocument/2006/relationships/slideLayout" Target="../slideLayouts/slideLayout3.xml"/><Relationship Id="rId5" Type="http://schemas.openxmlformats.org/officeDocument/2006/relationships/image" Target="../media/image2.jpg"/><Relationship Id="rId6" Type="http://schemas.openxmlformats.org/officeDocument/2006/relationships/image" Target="../media/image5.jpg"/><Relationship Id="rId7" Type="http://schemas.openxmlformats.org/officeDocument/2006/relationships/slideLayout" Target="../slideLayouts/slideLayout1.xml"/><Relationship Id="rId8"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143980" cy="6857986"/>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0" y="152399"/>
            <a:ext cx="1447800" cy="1200785"/>
          </a:xfrm>
          <a:custGeom>
            <a:rect b="b" l="l" r="r" t="t"/>
            <a:pathLst>
              <a:path extrusionOk="0" h="1200785" w="1447800">
                <a:moveTo>
                  <a:pt x="1447797" y="1200327"/>
                </a:moveTo>
                <a:lnTo>
                  <a:pt x="0" y="1200327"/>
                </a:lnTo>
                <a:lnTo>
                  <a:pt x="0" y="0"/>
                </a:lnTo>
                <a:lnTo>
                  <a:pt x="1447797" y="0"/>
                </a:lnTo>
                <a:lnTo>
                  <a:pt x="1447797" y="120032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p:nvPr/>
        </p:nvSpPr>
        <p:spPr>
          <a:xfrm>
            <a:off x="179695" y="138752"/>
            <a:ext cx="868722" cy="971998"/>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
          <p:cNvSpPr/>
          <p:nvPr/>
        </p:nvSpPr>
        <p:spPr>
          <a:xfrm>
            <a:off x="2702619" y="103495"/>
            <a:ext cx="3240968" cy="99187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
          <p:cNvSpPr/>
          <p:nvPr/>
        </p:nvSpPr>
        <p:spPr>
          <a:xfrm>
            <a:off x="5923788" y="112055"/>
            <a:ext cx="3220193" cy="99508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1219197" y="102154"/>
            <a:ext cx="1619996" cy="9899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7530134" y="1600196"/>
            <a:ext cx="1600196" cy="512698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txBox="1"/>
          <p:nvPr>
            <p:ph type="title"/>
          </p:nvPr>
        </p:nvSpPr>
        <p:spPr>
          <a:xfrm>
            <a:off x="2372393" y="1156205"/>
            <a:ext cx="6689725" cy="39115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2400" u="none" cap="none" strike="noStrike">
                <a:solidFill>
                  <a:srgbClr val="FF0000"/>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 type="body"/>
          </p:nvPr>
        </p:nvSpPr>
        <p:spPr>
          <a:xfrm>
            <a:off x="163549" y="1523241"/>
            <a:ext cx="7131684" cy="462597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solidFill>
                  <a:srgbClr val="0033CC"/>
                </a:solidFill>
                <a:latin typeface="Trebuchet MS"/>
                <a:ea typeface="Trebuchet MS"/>
                <a:cs typeface="Trebuchet MS"/>
                <a:sym typeface="Trebuchet MS"/>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5" name="Google Shape;15;p1"/>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1"/>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lvl1pPr indent="0" lvl="0" marL="50165" marR="0" rtl="0" algn="l">
              <a:lnSpc>
                <a:spcPct val="118076"/>
              </a:lnSpc>
              <a:spcBef>
                <a:spcPts val="0"/>
              </a:spcBef>
              <a:buNone/>
              <a:defRPr b="0" i="0" sz="1300" u="none">
                <a:solidFill>
                  <a:schemeClr val="dk1"/>
                </a:solidFill>
                <a:latin typeface="Arial"/>
                <a:ea typeface="Arial"/>
                <a:cs typeface="Arial"/>
                <a:sym typeface="Arial"/>
              </a:defRPr>
            </a:lvl1pPr>
            <a:lvl2pPr indent="0" lvl="1" marL="50165" marR="0" rtl="0" algn="l">
              <a:lnSpc>
                <a:spcPct val="118076"/>
              </a:lnSpc>
              <a:spcBef>
                <a:spcPts val="0"/>
              </a:spcBef>
              <a:buNone/>
              <a:defRPr b="0" i="0" sz="1300" u="none">
                <a:solidFill>
                  <a:schemeClr val="dk1"/>
                </a:solidFill>
                <a:latin typeface="Arial"/>
                <a:ea typeface="Arial"/>
                <a:cs typeface="Arial"/>
                <a:sym typeface="Arial"/>
              </a:defRPr>
            </a:lvl2pPr>
            <a:lvl3pPr indent="0" lvl="2" marL="50165" marR="0" rtl="0" algn="l">
              <a:lnSpc>
                <a:spcPct val="118076"/>
              </a:lnSpc>
              <a:spcBef>
                <a:spcPts val="0"/>
              </a:spcBef>
              <a:buNone/>
              <a:defRPr b="0" i="0" sz="1300" u="none">
                <a:solidFill>
                  <a:schemeClr val="dk1"/>
                </a:solidFill>
                <a:latin typeface="Arial"/>
                <a:ea typeface="Arial"/>
                <a:cs typeface="Arial"/>
                <a:sym typeface="Arial"/>
              </a:defRPr>
            </a:lvl3pPr>
            <a:lvl4pPr indent="0" lvl="3" marL="50165" marR="0" rtl="0" algn="l">
              <a:lnSpc>
                <a:spcPct val="118076"/>
              </a:lnSpc>
              <a:spcBef>
                <a:spcPts val="0"/>
              </a:spcBef>
              <a:buNone/>
              <a:defRPr b="0" i="0" sz="1300" u="none">
                <a:solidFill>
                  <a:schemeClr val="dk1"/>
                </a:solidFill>
                <a:latin typeface="Arial"/>
                <a:ea typeface="Arial"/>
                <a:cs typeface="Arial"/>
                <a:sym typeface="Arial"/>
              </a:defRPr>
            </a:lvl4pPr>
            <a:lvl5pPr indent="0" lvl="4" marL="50165" marR="0" rtl="0" algn="l">
              <a:lnSpc>
                <a:spcPct val="118076"/>
              </a:lnSpc>
              <a:spcBef>
                <a:spcPts val="0"/>
              </a:spcBef>
              <a:buNone/>
              <a:defRPr b="0" i="0" sz="1300" u="none">
                <a:solidFill>
                  <a:schemeClr val="dk1"/>
                </a:solidFill>
                <a:latin typeface="Arial"/>
                <a:ea typeface="Arial"/>
                <a:cs typeface="Arial"/>
                <a:sym typeface="Arial"/>
              </a:defRPr>
            </a:lvl5pPr>
            <a:lvl6pPr indent="0" lvl="5" marL="50165" marR="0" rtl="0" algn="l">
              <a:lnSpc>
                <a:spcPct val="118076"/>
              </a:lnSpc>
              <a:spcBef>
                <a:spcPts val="0"/>
              </a:spcBef>
              <a:buNone/>
              <a:defRPr b="0" i="0" sz="1300" u="none">
                <a:solidFill>
                  <a:schemeClr val="dk1"/>
                </a:solidFill>
                <a:latin typeface="Arial"/>
                <a:ea typeface="Arial"/>
                <a:cs typeface="Arial"/>
                <a:sym typeface="Arial"/>
              </a:defRPr>
            </a:lvl6pPr>
            <a:lvl7pPr indent="0" lvl="6" marL="50165" marR="0" rtl="0" algn="l">
              <a:lnSpc>
                <a:spcPct val="118076"/>
              </a:lnSpc>
              <a:spcBef>
                <a:spcPts val="0"/>
              </a:spcBef>
              <a:buNone/>
              <a:defRPr b="0" i="0" sz="1300" u="none">
                <a:solidFill>
                  <a:schemeClr val="dk1"/>
                </a:solidFill>
                <a:latin typeface="Arial"/>
                <a:ea typeface="Arial"/>
                <a:cs typeface="Arial"/>
                <a:sym typeface="Arial"/>
              </a:defRPr>
            </a:lvl7pPr>
            <a:lvl8pPr indent="0" lvl="7" marL="50165" marR="0" rtl="0" algn="l">
              <a:lnSpc>
                <a:spcPct val="118076"/>
              </a:lnSpc>
              <a:spcBef>
                <a:spcPts val="0"/>
              </a:spcBef>
              <a:buNone/>
              <a:defRPr b="0" i="0" sz="1300" u="none">
                <a:solidFill>
                  <a:schemeClr val="dk1"/>
                </a:solidFill>
                <a:latin typeface="Arial"/>
                <a:ea typeface="Arial"/>
                <a:cs typeface="Arial"/>
                <a:sym typeface="Arial"/>
              </a:defRPr>
            </a:lvl8pPr>
            <a:lvl9pPr indent="0" lvl="8" marL="50165" marR="0" rtl="0" algn="l">
              <a:lnSpc>
                <a:spcPct val="118076"/>
              </a:lnSpc>
              <a:spcBef>
                <a:spcPts val="0"/>
              </a:spcBef>
              <a:buNone/>
              <a:defRPr b="0" i="0" sz="1300" u="none">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7"/>
    <p:sldLayoutId id="2147483649" r:id="rId8"/>
    <p:sldLayoutId id="2147483650" r:id="rId9"/>
    <p:sldLayoutId id="2147483651" r:id="rId10"/>
    <p:sldLayoutId id="214748365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2.jpg"/><Relationship Id="rId8"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ieeexplore.ieee.org/document/7544859" TargetMode="External"/><Relationship Id="rId4" Type="http://schemas.openxmlformats.org/officeDocument/2006/relationships/hyperlink" Target="http://ieeexplore.ieee.org/document/703400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5" name="Shape 65"/>
        <p:cNvGrpSpPr/>
        <p:nvPr/>
      </p:nvGrpSpPr>
      <p:grpSpPr>
        <a:xfrm>
          <a:off x="0" y="0"/>
          <a:ext cx="0" cy="0"/>
          <a:chOff x="0" y="0"/>
          <a:chExt cx="0" cy="0"/>
        </a:xfrm>
      </p:grpSpPr>
      <p:grpSp>
        <p:nvGrpSpPr>
          <p:cNvPr id="66" name="Google Shape;66;p7"/>
          <p:cNvGrpSpPr/>
          <p:nvPr/>
        </p:nvGrpSpPr>
        <p:grpSpPr>
          <a:xfrm>
            <a:off x="0" y="0"/>
            <a:ext cx="9143981" cy="6857986"/>
            <a:chOff x="0" y="0"/>
            <a:chExt cx="9143981" cy="6857986"/>
          </a:xfrm>
        </p:grpSpPr>
        <p:sp>
          <p:nvSpPr>
            <p:cNvPr id="67" name="Google Shape;67;p7"/>
            <p:cNvSpPr/>
            <p:nvPr/>
          </p:nvSpPr>
          <p:spPr>
            <a:xfrm>
              <a:off x="0" y="0"/>
              <a:ext cx="9143980" cy="685798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7"/>
            <p:cNvSpPr/>
            <p:nvPr/>
          </p:nvSpPr>
          <p:spPr>
            <a:xfrm>
              <a:off x="0" y="152399"/>
              <a:ext cx="1447800" cy="1200785"/>
            </a:xfrm>
            <a:custGeom>
              <a:rect b="b" l="l" r="r" t="t"/>
              <a:pathLst>
                <a:path extrusionOk="0" h="1200785" w="1447800">
                  <a:moveTo>
                    <a:pt x="1447797" y="1200327"/>
                  </a:moveTo>
                  <a:lnTo>
                    <a:pt x="0" y="1200327"/>
                  </a:lnTo>
                  <a:lnTo>
                    <a:pt x="0" y="0"/>
                  </a:lnTo>
                  <a:lnTo>
                    <a:pt x="1447797" y="0"/>
                  </a:lnTo>
                  <a:lnTo>
                    <a:pt x="1447797" y="120032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7"/>
            <p:cNvSpPr/>
            <p:nvPr/>
          </p:nvSpPr>
          <p:spPr>
            <a:xfrm>
              <a:off x="179695" y="138752"/>
              <a:ext cx="868722" cy="97199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7"/>
            <p:cNvSpPr/>
            <p:nvPr/>
          </p:nvSpPr>
          <p:spPr>
            <a:xfrm>
              <a:off x="2702619" y="103495"/>
              <a:ext cx="3240968" cy="9918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7"/>
            <p:cNvSpPr/>
            <p:nvPr/>
          </p:nvSpPr>
          <p:spPr>
            <a:xfrm>
              <a:off x="5923788" y="112055"/>
              <a:ext cx="3220193" cy="99508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7"/>
            <p:cNvSpPr/>
            <p:nvPr/>
          </p:nvSpPr>
          <p:spPr>
            <a:xfrm>
              <a:off x="1219197" y="102154"/>
              <a:ext cx="1619996" cy="989998"/>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7"/>
            <p:cNvSpPr/>
            <p:nvPr/>
          </p:nvSpPr>
          <p:spPr>
            <a:xfrm>
              <a:off x="7530134" y="1600196"/>
              <a:ext cx="1600196" cy="512698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4" name="Google Shape;74;p7"/>
          <p:cNvSpPr txBox="1"/>
          <p:nvPr>
            <p:ph type="title"/>
          </p:nvPr>
        </p:nvSpPr>
        <p:spPr>
          <a:xfrm>
            <a:off x="484425" y="1923278"/>
            <a:ext cx="5659800" cy="1176900"/>
          </a:xfrm>
          <a:prstGeom prst="rect">
            <a:avLst/>
          </a:prstGeom>
          <a:noFill/>
          <a:ln>
            <a:noFill/>
          </a:ln>
        </p:spPr>
        <p:txBody>
          <a:bodyPr anchorCtr="0" anchor="t" bIns="0" lIns="0" spcFirstLastPara="1" rIns="0" wrap="square" tIns="12700">
            <a:noAutofit/>
          </a:bodyPr>
          <a:lstStyle/>
          <a:p>
            <a:pPr indent="0" lvl="0" marL="96520" rtl="0" algn="l">
              <a:lnSpc>
                <a:spcPct val="100000"/>
              </a:lnSpc>
              <a:spcBef>
                <a:spcPts val="0"/>
              </a:spcBef>
              <a:spcAft>
                <a:spcPts val="0"/>
              </a:spcAft>
              <a:buNone/>
            </a:pPr>
            <a:r>
              <a:rPr lang="en-US" sz="3600"/>
              <a:t>Project Presentation</a:t>
            </a:r>
            <a:endParaRPr sz="3600"/>
          </a:p>
          <a:p>
            <a:pPr indent="0" lvl="0" marL="12700" rtl="0" algn="l">
              <a:lnSpc>
                <a:spcPct val="100000"/>
              </a:lnSpc>
              <a:spcBef>
                <a:spcPts val="70"/>
              </a:spcBef>
              <a:spcAft>
                <a:spcPts val="0"/>
              </a:spcAft>
              <a:buNone/>
            </a:pPr>
            <a:r>
              <a:rPr lang="en-US" sz="2500"/>
              <a:t>(Final - ESA)</a:t>
            </a:r>
            <a:endParaRPr sz="2500"/>
          </a:p>
        </p:txBody>
      </p:sp>
      <p:sp>
        <p:nvSpPr>
          <p:cNvPr id="75" name="Google Shape;75;p7"/>
          <p:cNvSpPr txBox="1"/>
          <p:nvPr/>
        </p:nvSpPr>
        <p:spPr>
          <a:xfrm>
            <a:off x="8889847" y="6415182"/>
            <a:ext cx="168275" cy="210185"/>
          </a:xfrm>
          <a:prstGeom prst="rect">
            <a:avLst/>
          </a:prstGeom>
          <a:noFill/>
          <a:ln>
            <a:noFill/>
          </a:ln>
        </p:spPr>
        <p:txBody>
          <a:bodyPr anchorCtr="0" anchor="t" bIns="0" lIns="0" spcFirstLastPara="1" rIns="0" wrap="square" tIns="0">
            <a:noAutofit/>
          </a:bodyPr>
          <a:lstStyle/>
          <a:p>
            <a:pPr indent="0" lvl="0" marL="38100" marR="0" rtl="0" algn="l">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76" name="Google Shape;76;p7"/>
          <p:cNvSpPr txBox="1"/>
          <p:nvPr/>
        </p:nvSpPr>
        <p:spPr>
          <a:xfrm>
            <a:off x="484425" y="3175925"/>
            <a:ext cx="2247900" cy="569400"/>
          </a:xfrm>
          <a:prstGeom prst="rect">
            <a:avLst/>
          </a:prstGeom>
          <a:noFill/>
          <a:ln>
            <a:noFill/>
          </a:ln>
        </p:spPr>
        <p:txBody>
          <a:bodyPr anchorCtr="0" anchor="t" bIns="0" lIns="0" spcFirstLastPara="1" rIns="0" wrap="square" tIns="12700">
            <a:noAutofit/>
          </a:bodyPr>
          <a:lstStyle/>
          <a:p>
            <a:pPr indent="0" lvl="0" marL="12700" marR="5080" rtl="0" algn="l">
              <a:lnSpc>
                <a:spcPct val="100000"/>
              </a:lnSpc>
              <a:spcBef>
                <a:spcPts val="0"/>
              </a:spcBef>
              <a:spcAft>
                <a:spcPts val="0"/>
              </a:spcAft>
              <a:buNone/>
            </a:pPr>
            <a:r>
              <a:rPr lang="en-US" sz="2000">
                <a:solidFill>
                  <a:srgbClr val="0033CC"/>
                </a:solidFill>
                <a:latin typeface="Trebuchet MS"/>
                <a:ea typeface="Trebuchet MS"/>
                <a:cs typeface="Trebuchet MS"/>
                <a:sym typeface="Trebuchet MS"/>
              </a:rPr>
              <a:t>Project Title     :</a:t>
            </a:r>
            <a:endParaRPr sz="2000">
              <a:solidFill>
                <a:schemeClr val="dk1"/>
              </a:solidFill>
              <a:latin typeface="Trebuchet MS"/>
              <a:ea typeface="Trebuchet MS"/>
              <a:cs typeface="Trebuchet MS"/>
              <a:sym typeface="Trebuchet MS"/>
            </a:endParaRPr>
          </a:p>
        </p:txBody>
      </p:sp>
      <p:sp>
        <p:nvSpPr>
          <p:cNvPr id="77" name="Google Shape;77;p7"/>
          <p:cNvSpPr txBox="1"/>
          <p:nvPr/>
        </p:nvSpPr>
        <p:spPr>
          <a:xfrm>
            <a:off x="2522000" y="3202700"/>
            <a:ext cx="4831500" cy="655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2000">
                <a:solidFill>
                  <a:srgbClr val="0033CC"/>
                </a:solidFill>
                <a:latin typeface="Trebuchet MS"/>
                <a:ea typeface="Trebuchet MS"/>
                <a:cs typeface="Trebuchet MS"/>
                <a:sym typeface="Trebuchet MS"/>
              </a:rPr>
              <a:t> </a:t>
            </a:r>
            <a:r>
              <a:rPr lang="en-US" sz="2000">
                <a:solidFill>
                  <a:srgbClr val="0033CC"/>
                </a:solidFill>
                <a:latin typeface="Trebuchet MS"/>
                <a:ea typeface="Trebuchet MS"/>
                <a:cs typeface="Trebuchet MS"/>
                <a:sym typeface="Trebuchet MS"/>
              </a:rPr>
              <a:t>Image Inpainting using Convolutions and             Transposed Convolutions</a:t>
            </a:r>
            <a:endParaRPr sz="2000">
              <a:solidFill>
                <a:schemeClr val="dk1"/>
              </a:solidFill>
              <a:latin typeface="Trebuchet MS"/>
              <a:ea typeface="Trebuchet MS"/>
              <a:cs typeface="Trebuchet MS"/>
              <a:sym typeface="Trebuchet MS"/>
            </a:endParaRPr>
          </a:p>
          <a:p>
            <a:pPr indent="0" lvl="0" marL="12700" marR="0" rtl="0" algn="l">
              <a:lnSpc>
                <a:spcPct val="100000"/>
              </a:lnSpc>
              <a:spcBef>
                <a:spcPts val="0"/>
              </a:spcBef>
              <a:spcAft>
                <a:spcPts val="0"/>
              </a:spcAft>
              <a:buNone/>
            </a:pPr>
            <a:r>
              <a:t/>
            </a:r>
            <a:endParaRPr sz="2000">
              <a:solidFill>
                <a:schemeClr val="dk1"/>
              </a:solidFill>
              <a:latin typeface="Trebuchet MS"/>
              <a:ea typeface="Trebuchet MS"/>
              <a:cs typeface="Trebuchet MS"/>
              <a:sym typeface="Trebuchet MS"/>
            </a:endParaRPr>
          </a:p>
        </p:txBody>
      </p:sp>
      <p:sp>
        <p:nvSpPr>
          <p:cNvPr id="78" name="Google Shape;78;p7"/>
          <p:cNvSpPr txBox="1"/>
          <p:nvPr/>
        </p:nvSpPr>
        <p:spPr>
          <a:xfrm>
            <a:off x="484425" y="3960424"/>
            <a:ext cx="7974900" cy="1928700"/>
          </a:xfrm>
          <a:prstGeom prst="rect">
            <a:avLst/>
          </a:prstGeom>
          <a:noFill/>
          <a:ln>
            <a:noFill/>
          </a:ln>
        </p:spPr>
        <p:txBody>
          <a:bodyPr anchorCtr="0" anchor="t" bIns="0" lIns="0" spcFirstLastPara="1" rIns="0" wrap="square" tIns="12700">
            <a:noAutofit/>
          </a:bodyPr>
          <a:lstStyle/>
          <a:p>
            <a:pPr indent="0" lvl="0" marL="12700" marR="734060" rtl="0" algn="l">
              <a:lnSpc>
                <a:spcPct val="100000"/>
              </a:lnSpc>
              <a:spcBef>
                <a:spcPts val="0"/>
              </a:spcBef>
              <a:spcAft>
                <a:spcPts val="0"/>
              </a:spcAft>
              <a:buNone/>
            </a:pPr>
            <a:r>
              <a:rPr lang="en-US" sz="2000">
                <a:solidFill>
                  <a:srgbClr val="0033CC"/>
                </a:solidFill>
                <a:latin typeface="Trebuchet MS"/>
                <a:ea typeface="Trebuchet MS"/>
                <a:cs typeface="Trebuchet MS"/>
                <a:sym typeface="Trebuchet MS"/>
              </a:rPr>
              <a:t>Project Team	: Nishchal MN   		- PES1201701523</a:t>
            </a:r>
            <a:endParaRPr sz="2000">
              <a:solidFill>
                <a:srgbClr val="0033CC"/>
              </a:solidFill>
              <a:latin typeface="Trebuchet MS"/>
              <a:ea typeface="Trebuchet MS"/>
              <a:cs typeface="Trebuchet MS"/>
              <a:sym typeface="Trebuchet MS"/>
            </a:endParaRPr>
          </a:p>
          <a:p>
            <a:pPr indent="0" lvl="0" marL="12700" marR="734060" rtl="0" algn="l">
              <a:lnSpc>
                <a:spcPct val="100000"/>
              </a:lnSpc>
              <a:spcBef>
                <a:spcPts val="0"/>
              </a:spcBef>
              <a:spcAft>
                <a:spcPts val="0"/>
              </a:spcAft>
              <a:buNone/>
            </a:pPr>
            <a:r>
              <a:rPr lang="en-US" sz="2000">
                <a:solidFill>
                  <a:srgbClr val="0033CC"/>
                </a:solidFill>
                <a:latin typeface="Trebuchet MS"/>
                <a:ea typeface="Trebuchet MS"/>
                <a:cs typeface="Trebuchet MS"/>
                <a:sym typeface="Trebuchet MS"/>
              </a:rPr>
              <a:t>				  Hitesh Kumar 		- PES1201701511</a:t>
            </a:r>
            <a:endParaRPr sz="2000">
              <a:solidFill>
                <a:srgbClr val="0033CC"/>
              </a:solidFill>
              <a:latin typeface="Trebuchet MS"/>
              <a:ea typeface="Trebuchet MS"/>
              <a:cs typeface="Trebuchet MS"/>
              <a:sym typeface="Trebuchet MS"/>
            </a:endParaRPr>
          </a:p>
          <a:p>
            <a:pPr indent="0" lvl="0" marL="12700" marR="734060" rtl="0" algn="l">
              <a:lnSpc>
                <a:spcPct val="100000"/>
              </a:lnSpc>
              <a:spcBef>
                <a:spcPts val="0"/>
              </a:spcBef>
              <a:spcAft>
                <a:spcPts val="0"/>
              </a:spcAft>
              <a:buNone/>
            </a:pPr>
            <a:r>
              <a:rPr lang="en-US" sz="2000">
                <a:solidFill>
                  <a:srgbClr val="0033CC"/>
                </a:solidFill>
                <a:latin typeface="Trebuchet MS"/>
                <a:ea typeface="Trebuchet MS"/>
                <a:cs typeface="Trebuchet MS"/>
                <a:sym typeface="Trebuchet MS"/>
              </a:rPr>
              <a:t>				  Keerthan G    		- PES1201700963</a:t>
            </a:r>
            <a:endParaRPr sz="2000">
              <a:solidFill>
                <a:srgbClr val="0033CC"/>
              </a:solidFill>
              <a:latin typeface="Trebuchet MS"/>
              <a:ea typeface="Trebuchet MS"/>
              <a:cs typeface="Trebuchet MS"/>
              <a:sym typeface="Trebuchet MS"/>
            </a:endParaRPr>
          </a:p>
          <a:p>
            <a:pPr indent="0" lvl="0" marL="12700" marR="734060" rtl="0" algn="l">
              <a:lnSpc>
                <a:spcPct val="100000"/>
              </a:lnSpc>
              <a:spcBef>
                <a:spcPts val="0"/>
              </a:spcBef>
              <a:spcAft>
                <a:spcPts val="0"/>
              </a:spcAft>
              <a:buNone/>
            </a:pPr>
            <a:r>
              <a:rPr lang="en-US" sz="2000">
                <a:solidFill>
                  <a:srgbClr val="0033CC"/>
                </a:solidFill>
                <a:latin typeface="Trebuchet MS"/>
                <a:ea typeface="Trebuchet MS"/>
                <a:cs typeface="Trebuchet MS"/>
                <a:sym typeface="Trebuchet MS"/>
              </a:rPr>
              <a:t>				  Nahusha Acharya   - PES120700044</a:t>
            </a:r>
            <a:endParaRPr sz="2000">
              <a:solidFill>
                <a:srgbClr val="0033CC"/>
              </a:solidFill>
              <a:latin typeface="Trebuchet MS"/>
              <a:ea typeface="Trebuchet MS"/>
              <a:cs typeface="Trebuchet MS"/>
              <a:sym typeface="Trebuchet MS"/>
            </a:endParaRPr>
          </a:p>
          <a:p>
            <a:pPr indent="0" lvl="0" marL="0" marR="734060" rtl="0" algn="l">
              <a:lnSpc>
                <a:spcPct val="100000"/>
              </a:lnSpc>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l">
              <a:lnSpc>
                <a:spcPct val="100000"/>
              </a:lnSpc>
              <a:spcBef>
                <a:spcPts val="25"/>
              </a:spcBef>
              <a:spcAft>
                <a:spcPts val="0"/>
              </a:spcAft>
              <a:buNone/>
            </a:pPr>
            <a:r>
              <a:t/>
            </a:r>
            <a:endParaRPr sz="2050">
              <a:solidFill>
                <a:schemeClr val="dk1"/>
              </a:solidFill>
              <a:latin typeface="Trebuchet MS"/>
              <a:ea typeface="Trebuchet MS"/>
              <a:cs typeface="Trebuchet MS"/>
              <a:sym typeface="Trebuchet MS"/>
            </a:endParaRPr>
          </a:p>
          <a:p>
            <a:pPr indent="0" lvl="0" marL="12700" marR="0" rtl="0" algn="l">
              <a:lnSpc>
                <a:spcPct val="100000"/>
              </a:lnSpc>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6"/>
          <p:cNvSpPr txBox="1"/>
          <p:nvPr>
            <p:ph type="title"/>
          </p:nvPr>
        </p:nvSpPr>
        <p:spPr>
          <a:xfrm>
            <a:off x="2372393" y="1156205"/>
            <a:ext cx="6689725" cy="391159"/>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References</a:t>
            </a:r>
            <a:endParaRPr/>
          </a:p>
        </p:txBody>
      </p:sp>
      <p:sp>
        <p:nvSpPr>
          <p:cNvPr id="139" name="Google Shape;139;p16"/>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p>
            <a:pPr indent="0" lvl="0" marL="50165" rtl="0" algn="l">
              <a:lnSpc>
                <a:spcPct val="118076"/>
              </a:lnSpc>
              <a:spcBef>
                <a:spcPts val="0"/>
              </a:spcBef>
              <a:spcAft>
                <a:spcPts val="0"/>
              </a:spcAft>
              <a:buNone/>
            </a:pPr>
            <a:fld id="{00000000-1234-1234-1234-123412341234}" type="slidenum">
              <a:rPr lang="en-US"/>
              <a:t>‹#›</a:t>
            </a:fld>
            <a:endParaRPr/>
          </a:p>
        </p:txBody>
      </p:sp>
      <p:sp>
        <p:nvSpPr>
          <p:cNvPr id="140" name="Google Shape;140;p16"/>
          <p:cNvSpPr txBox="1"/>
          <p:nvPr>
            <p:ph idx="1" type="body"/>
          </p:nvPr>
        </p:nvSpPr>
        <p:spPr>
          <a:xfrm>
            <a:off x="324300" y="2099285"/>
            <a:ext cx="7131600" cy="3648600"/>
          </a:xfrm>
          <a:prstGeom prst="rect">
            <a:avLst/>
          </a:prstGeom>
          <a:noFill/>
          <a:ln>
            <a:noFill/>
          </a:ln>
        </p:spPr>
        <p:txBody>
          <a:bodyPr anchorCtr="0" anchor="t" bIns="0" lIns="0" spcFirstLastPara="1" rIns="0" wrap="square" tIns="71750">
            <a:noAutofit/>
          </a:bodyPr>
          <a:lstStyle/>
          <a:p>
            <a:pPr indent="-317500" lvl="0" marL="457200" rtl="0" algn="l">
              <a:lnSpc>
                <a:spcPct val="100000"/>
              </a:lnSpc>
              <a:spcBef>
                <a:spcPts val="0"/>
              </a:spcBef>
              <a:spcAft>
                <a:spcPts val="0"/>
              </a:spcAft>
              <a:buClr>
                <a:srgbClr val="0000FF"/>
              </a:buClr>
              <a:buSzPts val="1400"/>
              <a:buAutoNum type="arabicPeriod"/>
            </a:pPr>
            <a:r>
              <a:rPr lang="en-US" u="sng">
                <a:solidFill>
                  <a:srgbClr val="0000FF"/>
                </a:solidFill>
                <a:latin typeface="Roboto Slab"/>
                <a:ea typeface="Roboto Slab"/>
                <a:cs typeface="Roboto Slab"/>
                <a:sym typeface="Roboto Slab"/>
                <a:hlinkClick r:id="rId3"/>
              </a:rPr>
              <a:t>https://ieeexplore.ieee.org/document/7544859</a:t>
            </a:r>
            <a:endParaRPr>
              <a:solidFill>
                <a:srgbClr val="0000FF"/>
              </a:solidFill>
              <a:latin typeface="Roboto Slab"/>
              <a:ea typeface="Roboto Slab"/>
              <a:cs typeface="Roboto Slab"/>
              <a:sym typeface="Roboto Slab"/>
            </a:endParaRPr>
          </a:p>
          <a:p>
            <a:pPr indent="-317500" lvl="0" marL="457200" rtl="0" algn="l">
              <a:lnSpc>
                <a:spcPct val="100000"/>
              </a:lnSpc>
              <a:spcBef>
                <a:spcPts val="0"/>
              </a:spcBef>
              <a:spcAft>
                <a:spcPts val="0"/>
              </a:spcAft>
              <a:buClr>
                <a:srgbClr val="0000FF"/>
              </a:buClr>
              <a:buSzPts val="1400"/>
              <a:buFont typeface="Roboto Slab"/>
              <a:buAutoNum type="arabicPeriod"/>
            </a:pPr>
            <a:r>
              <a:rPr lang="en-US" u="sng">
                <a:solidFill>
                  <a:srgbClr val="0000FF"/>
                </a:solidFill>
                <a:latin typeface="Roboto Slab"/>
                <a:ea typeface="Roboto Slab"/>
                <a:cs typeface="Roboto Slab"/>
                <a:sym typeface="Roboto Slab"/>
                <a:hlinkClick r:id="rId4"/>
              </a:rPr>
              <a:t>http://ieeexplore.ieee.org/document/7034008/</a:t>
            </a:r>
            <a:endParaRPr>
              <a:solidFill>
                <a:srgbClr val="0000FF"/>
              </a:solidFill>
              <a:latin typeface="Roboto Slab"/>
              <a:ea typeface="Roboto Slab"/>
              <a:cs typeface="Roboto Slab"/>
              <a:sym typeface="Roboto Slab"/>
            </a:endParaRPr>
          </a:p>
          <a:p>
            <a:pPr indent="-317500" lvl="0" marL="457200" rtl="0" algn="l">
              <a:lnSpc>
                <a:spcPct val="100000"/>
              </a:lnSpc>
              <a:spcBef>
                <a:spcPts val="0"/>
              </a:spcBef>
              <a:spcAft>
                <a:spcPts val="0"/>
              </a:spcAft>
              <a:buClr>
                <a:srgbClr val="0000FF"/>
              </a:buClr>
              <a:buSzPts val="1400"/>
              <a:buFont typeface="Roboto Slab"/>
              <a:buAutoNum type="arabicPeriod"/>
            </a:pPr>
            <a:r>
              <a:rPr lang="en-US">
                <a:solidFill>
                  <a:srgbClr val="0000FF"/>
                </a:solidFill>
                <a:latin typeface="Roboto Slab"/>
                <a:ea typeface="Roboto Slab"/>
                <a:cs typeface="Roboto Slab"/>
                <a:sym typeface="Roboto Slab"/>
              </a:rPr>
              <a:t>https://towardsdatascience.com/image-inpainting-humans-vs-ai-48fc4bca7ecc</a:t>
            </a:r>
            <a:endParaRPr>
              <a:solidFill>
                <a:srgbClr val="0000FF"/>
              </a:solidFill>
              <a:latin typeface="Roboto Slab"/>
              <a:ea typeface="Roboto Slab"/>
              <a:cs typeface="Roboto Slab"/>
              <a:sym typeface="Roboto Slab"/>
            </a:endParaRPr>
          </a:p>
          <a:p>
            <a:pPr indent="-317500" lvl="0" marL="457200" rtl="0" algn="l">
              <a:lnSpc>
                <a:spcPct val="100000"/>
              </a:lnSpc>
              <a:spcBef>
                <a:spcPts val="0"/>
              </a:spcBef>
              <a:spcAft>
                <a:spcPts val="0"/>
              </a:spcAft>
              <a:buClr>
                <a:srgbClr val="0000FF"/>
              </a:buClr>
              <a:buSzPts val="1400"/>
              <a:buFont typeface="Roboto Slab"/>
              <a:buAutoNum type="arabicPeriod"/>
            </a:pPr>
            <a:r>
              <a:rPr lang="en-US">
                <a:solidFill>
                  <a:srgbClr val="0000FF"/>
                </a:solidFill>
                <a:latin typeface="Roboto Slab"/>
                <a:ea typeface="Roboto Slab"/>
                <a:cs typeface="Roboto Slab"/>
                <a:sym typeface="Roboto Slab"/>
              </a:rPr>
              <a:t>https://www.nvidia.com/research/inpainting/</a:t>
            </a:r>
            <a:endParaRPr>
              <a:solidFill>
                <a:srgbClr val="0000FF"/>
              </a:solidFill>
              <a:latin typeface="Roboto Slab"/>
              <a:ea typeface="Roboto Slab"/>
              <a:cs typeface="Roboto Slab"/>
              <a:sym typeface="Roboto Slab"/>
            </a:endParaRPr>
          </a:p>
          <a:p>
            <a:pPr indent="-317500" lvl="0" marL="457200" rtl="0" algn="l">
              <a:lnSpc>
                <a:spcPct val="100000"/>
              </a:lnSpc>
              <a:spcBef>
                <a:spcPts val="0"/>
              </a:spcBef>
              <a:spcAft>
                <a:spcPts val="0"/>
              </a:spcAft>
              <a:buClr>
                <a:srgbClr val="0000FF"/>
              </a:buClr>
              <a:buSzPts val="1400"/>
              <a:buFont typeface="Roboto Slab"/>
              <a:buAutoNum type="arabicPeriod"/>
            </a:pPr>
            <a:r>
              <a:rPr lang="en-US">
                <a:solidFill>
                  <a:srgbClr val="0000FF"/>
                </a:solidFill>
                <a:latin typeface="Roboto Slab"/>
                <a:ea typeface="Roboto Slab"/>
                <a:cs typeface="Roboto Slab"/>
                <a:sym typeface="Roboto Slab"/>
              </a:rPr>
              <a:t>https://www.cse.unr.edu/~bebis/CS474/StudentPaperPresentations/imageinpainting.pdf</a:t>
            </a:r>
            <a:endParaRPr>
              <a:solidFill>
                <a:srgbClr val="0000FF"/>
              </a:solidFill>
              <a:latin typeface="Roboto Slab"/>
              <a:ea typeface="Roboto Slab"/>
              <a:cs typeface="Roboto Slab"/>
              <a:sym typeface="Roboto Slab"/>
            </a:endParaRPr>
          </a:p>
          <a:p>
            <a:pPr indent="-317500" lvl="0" marL="457200" rtl="0" algn="l">
              <a:lnSpc>
                <a:spcPct val="100000"/>
              </a:lnSpc>
              <a:spcBef>
                <a:spcPts val="0"/>
              </a:spcBef>
              <a:spcAft>
                <a:spcPts val="0"/>
              </a:spcAft>
              <a:buClr>
                <a:srgbClr val="0000FF"/>
              </a:buClr>
              <a:buSzPts val="1400"/>
              <a:buFont typeface="Roboto Slab"/>
              <a:buAutoNum type="arabicPeriod"/>
            </a:pPr>
            <a:r>
              <a:rPr lang="en-US">
                <a:solidFill>
                  <a:srgbClr val="0000FF"/>
                </a:solidFill>
                <a:latin typeface="Roboto Slab"/>
                <a:ea typeface="Roboto Slab"/>
                <a:cs typeface="Roboto Slab"/>
                <a:sym typeface="Roboto Slab"/>
              </a:rPr>
              <a:t>https://arxiv.org/pdf/1909.06399</a:t>
            </a:r>
            <a:endParaRPr>
              <a:solidFill>
                <a:srgbClr val="0000FF"/>
              </a:solidFill>
              <a:latin typeface="Roboto Slab"/>
              <a:ea typeface="Roboto Slab"/>
              <a:cs typeface="Roboto Slab"/>
              <a:sym typeface="Roboto Slab"/>
            </a:endParaRPr>
          </a:p>
          <a:p>
            <a:pPr indent="-317500" lvl="0" marL="457200" rtl="0" algn="l">
              <a:lnSpc>
                <a:spcPct val="100000"/>
              </a:lnSpc>
              <a:spcBef>
                <a:spcPts val="0"/>
              </a:spcBef>
              <a:spcAft>
                <a:spcPts val="0"/>
              </a:spcAft>
              <a:buClr>
                <a:srgbClr val="0000FF"/>
              </a:buClr>
              <a:buSzPts val="1400"/>
              <a:buFont typeface="Roboto Slab"/>
              <a:buAutoNum type="arabicPeriod"/>
            </a:pPr>
            <a:r>
              <a:rPr lang="en-US">
                <a:solidFill>
                  <a:srgbClr val="0000FF"/>
                </a:solidFill>
                <a:latin typeface="Roboto Slab"/>
                <a:ea typeface="Roboto Slab"/>
                <a:cs typeface="Roboto Slab"/>
                <a:sym typeface="Roboto Slab"/>
              </a:rPr>
              <a:t>https://www.kaggle.com/puneet6060/intel-image-classification#1000</a:t>
            </a:r>
            <a:endParaRPr>
              <a:solidFill>
                <a:srgbClr val="0000FF"/>
              </a:solidFill>
              <a:latin typeface="Roboto Slab"/>
              <a:ea typeface="Roboto Slab"/>
              <a:cs typeface="Roboto Slab"/>
              <a:sym typeface="Roboto Slab"/>
            </a:endParaRPr>
          </a:p>
          <a:p>
            <a:pPr indent="-317500" lvl="0" marL="457200" rtl="0" algn="l">
              <a:lnSpc>
                <a:spcPct val="100000"/>
              </a:lnSpc>
              <a:spcBef>
                <a:spcPts val="0"/>
              </a:spcBef>
              <a:spcAft>
                <a:spcPts val="0"/>
              </a:spcAft>
              <a:buClr>
                <a:srgbClr val="0000FF"/>
              </a:buClr>
              <a:buSzPts val="1400"/>
              <a:buFont typeface="Roboto Slab"/>
              <a:buAutoNum type="arabicPeriod"/>
            </a:pPr>
            <a:r>
              <a:rPr lang="en-US">
                <a:solidFill>
                  <a:srgbClr val="0000FF"/>
                </a:solidFill>
                <a:latin typeface="Roboto Slab"/>
                <a:ea typeface="Roboto Slab"/>
                <a:cs typeface="Roboto Slab"/>
                <a:sym typeface="Roboto Slab"/>
              </a:rPr>
              <a:t>https://www5.cs.fau.de/research/data/image-manipulation/</a:t>
            </a:r>
            <a:endParaRPr>
              <a:solidFill>
                <a:srgbClr val="0000FF"/>
              </a:solidFill>
              <a:latin typeface="Roboto Slab"/>
              <a:ea typeface="Roboto Slab"/>
              <a:cs typeface="Roboto Slab"/>
              <a:sym typeface="Roboto Slab"/>
            </a:endParaRPr>
          </a:p>
          <a:p>
            <a:pPr indent="0" lvl="0" marL="0" rtl="0" algn="l">
              <a:lnSpc>
                <a:spcPct val="100000"/>
              </a:lnSpc>
              <a:spcBef>
                <a:spcPts val="0"/>
              </a:spcBef>
              <a:spcAft>
                <a:spcPts val="0"/>
              </a:spcAft>
              <a:buNone/>
            </a:pPr>
            <a:r>
              <a:t/>
            </a:r>
            <a:endParaRPr>
              <a:solidFill>
                <a:srgbClr val="0000FF"/>
              </a:solidFill>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7"/>
          <p:cNvSpPr txBox="1"/>
          <p:nvPr>
            <p:ph type="title"/>
          </p:nvPr>
        </p:nvSpPr>
        <p:spPr>
          <a:xfrm>
            <a:off x="3113855" y="3357873"/>
            <a:ext cx="2388235" cy="635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4000"/>
              <a:t>Thank You</a:t>
            </a:r>
            <a:endParaRPr sz="4000"/>
          </a:p>
        </p:txBody>
      </p:sp>
      <p:sp>
        <p:nvSpPr>
          <p:cNvPr id="146" name="Google Shape;146;p17"/>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p>
            <a:pPr indent="0" lvl="0" marL="50165" rtl="0" algn="l">
              <a:lnSpc>
                <a:spcPct val="118076"/>
              </a:lnSpc>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8"/>
          <p:cNvSpPr txBox="1"/>
          <p:nvPr>
            <p:ph type="title"/>
          </p:nvPr>
        </p:nvSpPr>
        <p:spPr>
          <a:xfrm>
            <a:off x="5330519" y="1156205"/>
            <a:ext cx="372999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Project Abstract and Scope</a:t>
            </a:r>
            <a:endParaRPr/>
          </a:p>
        </p:txBody>
      </p:sp>
      <p:sp>
        <p:nvSpPr>
          <p:cNvPr id="84" name="Google Shape;84;p8"/>
          <p:cNvSpPr txBox="1"/>
          <p:nvPr/>
        </p:nvSpPr>
        <p:spPr>
          <a:xfrm>
            <a:off x="8889847" y="6415182"/>
            <a:ext cx="168275" cy="210185"/>
          </a:xfrm>
          <a:prstGeom prst="rect">
            <a:avLst/>
          </a:prstGeom>
          <a:noFill/>
          <a:ln>
            <a:noFill/>
          </a:ln>
        </p:spPr>
        <p:txBody>
          <a:bodyPr anchorCtr="0" anchor="t" bIns="0" lIns="0" spcFirstLastPara="1" rIns="0" wrap="square" tIns="0">
            <a:noAutofit/>
          </a:bodyPr>
          <a:lstStyle/>
          <a:p>
            <a:pPr indent="0" lvl="0" marL="38100" marR="0" rtl="0" algn="l">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85" name="Google Shape;85;p8"/>
          <p:cNvSpPr txBox="1"/>
          <p:nvPr/>
        </p:nvSpPr>
        <p:spPr>
          <a:xfrm>
            <a:off x="234775" y="1885325"/>
            <a:ext cx="8655000" cy="4352700"/>
          </a:xfrm>
          <a:prstGeom prst="rect">
            <a:avLst/>
          </a:prstGeom>
          <a:noFill/>
          <a:ln>
            <a:noFill/>
          </a:ln>
        </p:spPr>
        <p:txBody>
          <a:bodyPr anchorCtr="0" anchor="t" bIns="0" lIns="0" spcFirstLastPara="1" rIns="0" wrap="square" tIns="11425">
            <a:noAutofit/>
          </a:bodyPr>
          <a:lstStyle/>
          <a:p>
            <a:pPr indent="-368300" lvl="0" marL="457200" marR="5080" rtl="0" algn="just">
              <a:lnSpc>
                <a:spcPct val="100499"/>
              </a:lnSpc>
              <a:spcBef>
                <a:spcPts val="0"/>
              </a:spcBef>
              <a:spcAft>
                <a:spcPts val="0"/>
              </a:spcAft>
              <a:buClr>
                <a:srgbClr val="0033CC"/>
              </a:buClr>
              <a:buSzPts val="2200"/>
              <a:buFont typeface="Trebuchet MS"/>
              <a:buAutoNum type="alphaUcPeriod"/>
            </a:pPr>
            <a:r>
              <a:rPr lang="en-US" sz="2200">
                <a:solidFill>
                  <a:srgbClr val="0033CC"/>
                </a:solidFill>
                <a:latin typeface="Trebuchet MS"/>
                <a:ea typeface="Trebuchet MS"/>
                <a:cs typeface="Trebuchet MS"/>
                <a:sym typeface="Trebuchet MS"/>
              </a:rPr>
              <a:t>Image inpainting is the process of reconstructing missing parts of an image so that observers are unable to tell that these regions have undergone restoration.</a:t>
            </a:r>
            <a:endParaRPr sz="2200">
              <a:solidFill>
                <a:srgbClr val="0033CC"/>
              </a:solidFill>
              <a:latin typeface="Trebuchet MS"/>
              <a:ea typeface="Trebuchet MS"/>
              <a:cs typeface="Trebuchet MS"/>
              <a:sym typeface="Trebuchet MS"/>
            </a:endParaRPr>
          </a:p>
          <a:p>
            <a:pPr indent="-368300" lvl="0" marL="457200" marR="5080" rtl="0" algn="just">
              <a:lnSpc>
                <a:spcPct val="100499"/>
              </a:lnSpc>
              <a:spcBef>
                <a:spcPts val="0"/>
              </a:spcBef>
              <a:spcAft>
                <a:spcPts val="0"/>
              </a:spcAft>
              <a:buClr>
                <a:srgbClr val="0033CC"/>
              </a:buClr>
              <a:buSzPts val="2200"/>
              <a:buFont typeface="Trebuchet MS"/>
              <a:buAutoNum type="alphaUcPeriod"/>
            </a:pPr>
            <a:r>
              <a:rPr lang="en-US" sz="2200">
                <a:solidFill>
                  <a:srgbClr val="0033CC"/>
                </a:solidFill>
                <a:latin typeface="Trebuchet MS"/>
                <a:ea typeface="Trebuchet MS"/>
                <a:cs typeface="Trebuchet MS"/>
                <a:sym typeface="Trebuchet MS"/>
              </a:rPr>
              <a:t>This technique is often used to remove unwanted objects from an image or to restore damaged portions of old photos.</a:t>
            </a:r>
            <a:endParaRPr sz="2200">
              <a:solidFill>
                <a:srgbClr val="0033CC"/>
              </a:solidFill>
              <a:latin typeface="Trebuchet MS"/>
              <a:ea typeface="Trebuchet MS"/>
              <a:cs typeface="Trebuchet MS"/>
              <a:sym typeface="Trebuchet MS"/>
            </a:endParaRPr>
          </a:p>
          <a:p>
            <a:pPr indent="-368300" lvl="0" marL="457200" marR="5080" rtl="0" algn="just">
              <a:lnSpc>
                <a:spcPct val="100499"/>
              </a:lnSpc>
              <a:spcBef>
                <a:spcPts val="0"/>
              </a:spcBef>
              <a:spcAft>
                <a:spcPts val="0"/>
              </a:spcAft>
              <a:buClr>
                <a:srgbClr val="0033CC"/>
              </a:buClr>
              <a:buSzPts val="2200"/>
              <a:buFont typeface="Trebuchet MS"/>
              <a:buAutoNum type="alphaUcPeriod"/>
            </a:pPr>
            <a:r>
              <a:rPr lang="en-US" sz="2200">
                <a:solidFill>
                  <a:srgbClr val="0033CC"/>
                </a:solidFill>
                <a:latin typeface="Trebuchet MS"/>
                <a:ea typeface="Trebuchet MS"/>
                <a:cs typeface="Trebuchet MS"/>
                <a:sym typeface="Trebuchet MS"/>
              </a:rPr>
              <a:t>Not only for old photos, but this can be used to get clear </a:t>
            </a:r>
            <a:r>
              <a:rPr lang="en-US" sz="2200">
                <a:solidFill>
                  <a:srgbClr val="0033CC"/>
                </a:solidFill>
                <a:latin typeface="Trebuchet MS"/>
                <a:ea typeface="Trebuchet MS"/>
                <a:cs typeface="Trebuchet MS"/>
                <a:sym typeface="Trebuchet MS"/>
              </a:rPr>
              <a:t>satellite</a:t>
            </a:r>
            <a:r>
              <a:rPr lang="en-US" sz="2200">
                <a:solidFill>
                  <a:srgbClr val="0033CC"/>
                </a:solidFill>
                <a:latin typeface="Trebuchet MS"/>
                <a:ea typeface="Trebuchet MS"/>
                <a:cs typeface="Trebuchet MS"/>
                <a:sym typeface="Trebuchet MS"/>
              </a:rPr>
              <a:t> image while tracking criminals by removing occlusions if any.</a:t>
            </a:r>
            <a:endParaRPr sz="2200">
              <a:solidFill>
                <a:srgbClr val="0033CC"/>
              </a:solidFill>
              <a:latin typeface="Trebuchet MS"/>
              <a:ea typeface="Trebuchet MS"/>
              <a:cs typeface="Trebuchet MS"/>
              <a:sym typeface="Trebuchet MS"/>
            </a:endParaRPr>
          </a:p>
          <a:p>
            <a:pPr indent="-368300" lvl="0" marL="457200" marR="5080" rtl="0" algn="just">
              <a:lnSpc>
                <a:spcPct val="100499"/>
              </a:lnSpc>
              <a:spcBef>
                <a:spcPts val="0"/>
              </a:spcBef>
              <a:spcAft>
                <a:spcPts val="0"/>
              </a:spcAft>
              <a:buClr>
                <a:srgbClr val="0033CC"/>
              </a:buClr>
              <a:buSzPts val="2200"/>
              <a:buFont typeface="Trebuchet MS"/>
              <a:buAutoNum type="alphaUcPeriod"/>
            </a:pPr>
            <a:r>
              <a:rPr lang="en-US" sz="2200">
                <a:solidFill>
                  <a:srgbClr val="0033CC"/>
                </a:solidFill>
                <a:latin typeface="Trebuchet MS"/>
                <a:ea typeface="Trebuchet MS"/>
                <a:cs typeface="Trebuchet MS"/>
                <a:sym typeface="Trebuchet MS"/>
              </a:rPr>
              <a:t>This problem is unique and not many models are available for this. The available models are either GAN based, or image processing methods.</a:t>
            </a:r>
            <a:endParaRPr sz="2200">
              <a:solidFill>
                <a:srgbClr val="0033CC"/>
              </a:solidFill>
              <a:latin typeface="Trebuchet MS"/>
              <a:ea typeface="Trebuchet MS"/>
              <a:cs typeface="Trebuchet MS"/>
              <a:sym typeface="Trebuchet MS"/>
            </a:endParaRPr>
          </a:p>
          <a:p>
            <a:pPr indent="-368300" lvl="0" marL="457200" marR="5080" rtl="0" algn="just">
              <a:lnSpc>
                <a:spcPct val="100499"/>
              </a:lnSpc>
              <a:spcBef>
                <a:spcPts val="0"/>
              </a:spcBef>
              <a:spcAft>
                <a:spcPts val="0"/>
              </a:spcAft>
              <a:buClr>
                <a:srgbClr val="0033CC"/>
              </a:buClr>
              <a:buSzPts val="2200"/>
              <a:buFont typeface="Trebuchet MS"/>
              <a:buAutoNum type="alphaUcPeriod"/>
            </a:pPr>
            <a:r>
              <a:rPr lang="en-US" sz="2200">
                <a:solidFill>
                  <a:srgbClr val="0033CC"/>
                </a:solidFill>
                <a:latin typeface="Trebuchet MS"/>
                <a:ea typeface="Trebuchet MS"/>
                <a:cs typeface="Trebuchet MS"/>
                <a:sym typeface="Trebuchet MS"/>
              </a:rPr>
              <a:t>There isn’t a transposed convolutions method to this problem and this is an approach using tensorflow.</a:t>
            </a:r>
            <a:endParaRPr sz="2200">
              <a:solidFill>
                <a:srgbClr val="0033CC"/>
              </a:solidFill>
              <a:latin typeface="Trebuchet MS"/>
              <a:ea typeface="Trebuchet MS"/>
              <a:cs typeface="Trebuchet MS"/>
              <a:sym typeface="Trebuchet MS"/>
            </a:endParaRPr>
          </a:p>
          <a:p>
            <a:pPr indent="0" lvl="0" marL="12700" marR="5080" rtl="0" algn="just">
              <a:lnSpc>
                <a:spcPct val="100499"/>
              </a:lnSpc>
              <a:spcBef>
                <a:spcPts val="90"/>
              </a:spcBef>
              <a:spcAft>
                <a:spcPts val="0"/>
              </a:spcAft>
              <a:buNone/>
            </a:pPr>
            <a:r>
              <a:t/>
            </a:r>
            <a:endParaRPr/>
          </a:p>
          <a:p>
            <a:pPr indent="0" lvl="0" marL="12700" marR="5080" rtl="0" algn="just">
              <a:lnSpc>
                <a:spcPct val="100499"/>
              </a:lnSpc>
              <a:spcBef>
                <a:spcPts val="9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9"/>
          <p:cNvSpPr txBox="1"/>
          <p:nvPr>
            <p:ph type="title"/>
          </p:nvPr>
        </p:nvSpPr>
        <p:spPr>
          <a:xfrm>
            <a:off x="5470564" y="1156205"/>
            <a:ext cx="359727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Solution Architecture</a:t>
            </a:r>
            <a:endParaRPr/>
          </a:p>
        </p:txBody>
      </p:sp>
      <p:sp>
        <p:nvSpPr>
          <p:cNvPr id="91" name="Google Shape;91;p9"/>
          <p:cNvSpPr txBox="1"/>
          <p:nvPr/>
        </p:nvSpPr>
        <p:spPr>
          <a:xfrm>
            <a:off x="8889847" y="6415182"/>
            <a:ext cx="168275" cy="210185"/>
          </a:xfrm>
          <a:prstGeom prst="rect">
            <a:avLst/>
          </a:prstGeom>
          <a:noFill/>
          <a:ln>
            <a:noFill/>
          </a:ln>
        </p:spPr>
        <p:txBody>
          <a:bodyPr anchorCtr="0" anchor="t" bIns="0" lIns="0" spcFirstLastPara="1" rIns="0" wrap="square" tIns="0">
            <a:noAutofit/>
          </a:bodyPr>
          <a:lstStyle/>
          <a:p>
            <a:pPr indent="0" lvl="0" marL="38100" marR="0" rtl="0" algn="l">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92" name="Google Shape;92;p9"/>
          <p:cNvSpPr txBox="1"/>
          <p:nvPr/>
        </p:nvSpPr>
        <p:spPr>
          <a:xfrm>
            <a:off x="73025" y="1616750"/>
            <a:ext cx="9144000" cy="4798500"/>
          </a:xfrm>
          <a:prstGeom prst="rect">
            <a:avLst/>
          </a:prstGeom>
          <a:noFill/>
          <a:ln>
            <a:noFill/>
          </a:ln>
        </p:spPr>
        <p:txBody>
          <a:bodyPr anchorCtr="0" anchor="t" bIns="0" lIns="0" spcFirstLastPara="1" rIns="0" wrap="square" tIns="71750">
            <a:noAutofit/>
          </a:bodyPr>
          <a:lstStyle/>
          <a:p>
            <a:pPr indent="0" lvl="0" marL="469265" marR="0" rtl="0" algn="l">
              <a:lnSpc>
                <a:spcPct val="100000"/>
              </a:lnSpc>
              <a:spcBef>
                <a:spcPts val="565"/>
              </a:spcBef>
              <a:spcAft>
                <a:spcPts val="0"/>
              </a:spcAft>
              <a:buNone/>
            </a:pPr>
            <a:r>
              <a:t/>
            </a:r>
            <a:endParaRPr>
              <a:solidFill>
                <a:schemeClr val="dk1"/>
              </a:solidFill>
              <a:latin typeface="Trebuchet MS"/>
              <a:ea typeface="Trebuchet MS"/>
              <a:cs typeface="Trebuchet MS"/>
              <a:sym typeface="Trebuchet MS"/>
            </a:endParaRPr>
          </a:p>
          <a:p>
            <a:pPr indent="0" lvl="0" marL="469265" marR="0" rtl="0" algn="l">
              <a:lnSpc>
                <a:spcPct val="100000"/>
              </a:lnSpc>
              <a:spcBef>
                <a:spcPts val="565"/>
              </a:spcBef>
              <a:spcAft>
                <a:spcPts val="0"/>
              </a:spcAft>
              <a:buNone/>
            </a:pPr>
            <a:r>
              <a:t/>
            </a:r>
            <a:endParaRPr>
              <a:solidFill>
                <a:schemeClr val="dk1"/>
              </a:solidFill>
              <a:latin typeface="Trebuchet MS"/>
              <a:ea typeface="Trebuchet MS"/>
              <a:cs typeface="Trebuchet MS"/>
              <a:sym typeface="Trebuchet MS"/>
            </a:endParaRPr>
          </a:p>
          <a:p>
            <a:pPr indent="0" lvl="0" marL="469265" marR="0" rtl="0" algn="l">
              <a:lnSpc>
                <a:spcPct val="100000"/>
              </a:lnSpc>
              <a:spcBef>
                <a:spcPts val="565"/>
              </a:spcBef>
              <a:spcAft>
                <a:spcPts val="0"/>
              </a:spcAft>
              <a:buNone/>
            </a:pPr>
            <a:r>
              <a:t/>
            </a:r>
            <a:endParaRPr>
              <a:solidFill>
                <a:schemeClr val="dk1"/>
              </a:solidFill>
              <a:latin typeface="Trebuchet MS"/>
              <a:ea typeface="Trebuchet MS"/>
              <a:cs typeface="Trebuchet MS"/>
              <a:sym typeface="Trebuchet MS"/>
            </a:endParaRPr>
          </a:p>
          <a:p>
            <a:pPr indent="0" lvl="0" marL="469265" marR="0" rtl="0" algn="l">
              <a:lnSpc>
                <a:spcPct val="100000"/>
              </a:lnSpc>
              <a:spcBef>
                <a:spcPts val="565"/>
              </a:spcBef>
              <a:spcAft>
                <a:spcPts val="0"/>
              </a:spcAft>
              <a:buNone/>
            </a:pPr>
            <a:r>
              <a:t/>
            </a:r>
            <a:endParaRPr>
              <a:solidFill>
                <a:schemeClr val="dk1"/>
              </a:solidFill>
              <a:latin typeface="Trebuchet MS"/>
              <a:ea typeface="Trebuchet MS"/>
              <a:cs typeface="Trebuchet MS"/>
              <a:sym typeface="Trebuchet MS"/>
            </a:endParaRPr>
          </a:p>
          <a:p>
            <a:pPr indent="0" lvl="0" marL="469265" marR="0" rtl="0" algn="l">
              <a:lnSpc>
                <a:spcPct val="100000"/>
              </a:lnSpc>
              <a:spcBef>
                <a:spcPts val="565"/>
              </a:spcBef>
              <a:spcAft>
                <a:spcPts val="0"/>
              </a:spcAft>
              <a:buNone/>
            </a:pPr>
            <a:r>
              <a:t/>
            </a:r>
            <a:endParaRPr>
              <a:solidFill>
                <a:schemeClr val="dk1"/>
              </a:solidFill>
              <a:latin typeface="Trebuchet MS"/>
              <a:ea typeface="Trebuchet MS"/>
              <a:cs typeface="Trebuchet MS"/>
              <a:sym typeface="Trebuchet MS"/>
            </a:endParaRPr>
          </a:p>
          <a:p>
            <a:pPr indent="0" lvl="0" marL="469265" marR="0" rtl="0" algn="l">
              <a:lnSpc>
                <a:spcPct val="100000"/>
              </a:lnSpc>
              <a:spcBef>
                <a:spcPts val="565"/>
              </a:spcBef>
              <a:spcAft>
                <a:spcPts val="0"/>
              </a:spcAft>
              <a:buNone/>
            </a:pPr>
            <a:r>
              <a:t/>
            </a:r>
            <a:endParaRPr>
              <a:solidFill>
                <a:schemeClr val="dk1"/>
              </a:solidFill>
              <a:latin typeface="Trebuchet MS"/>
              <a:ea typeface="Trebuchet MS"/>
              <a:cs typeface="Trebuchet MS"/>
              <a:sym typeface="Trebuchet MS"/>
            </a:endParaRPr>
          </a:p>
          <a:p>
            <a:pPr indent="0" lvl="0" marL="469265" marR="0" rtl="0" algn="l">
              <a:lnSpc>
                <a:spcPct val="100000"/>
              </a:lnSpc>
              <a:spcBef>
                <a:spcPts val="565"/>
              </a:spcBef>
              <a:spcAft>
                <a:spcPts val="0"/>
              </a:spcAft>
              <a:buNone/>
            </a:pPr>
            <a:r>
              <a:t/>
            </a:r>
            <a:endParaRPr>
              <a:solidFill>
                <a:schemeClr val="dk1"/>
              </a:solidFill>
              <a:latin typeface="Trebuchet MS"/>
              <a:ea typeface="Trebuchet MS"/>
              <a:cs typeface="Trebuchet MS"/>
              <a:sym typeface="Trebuchet MS"/>
            </a:endParaRPr>
          </a:p>
          <a:p>
            <a:pPr indent="0" lvl="0" marL="469265" marR="0" rtl="0" algn="l">
              <a:lnSpc>
                <a:spcPct val="100000"/>
              </a:lnSpc>
              <a:spcBef>
                <a:spcPts val="565"/>
              </a:spcBef>
              <a:spcAft>
                <a:spcPts val="0"/>
              </a:spcAft>
              <a:buNone/>
            </a:pPr>
            <a:r>
              <a:t/>
            </a:r>
            <a:endParaRPr>
              <a:solidFill>
                <a:schemeClr val="dk1"/>
              </a:solidFill>
              <a:latin typeface="Trebuchet MS"/>
              <a:ea typeface="Trebuchet MS"/>
              <a:cs typeface="Trebuchet MS"/>
              <a:sym typeface="Trebuchet MS"/>
            </a:endParaRPr>
          </a:p>
          <a:p>
            <a:pPr indent="0" lvl="0" marL="469265" marR="0" rtl="0" algn="l">
              <a:lnSpc>
                <a:spcPct val="100000"/>
              </a:lnSpc>
              <a:spcBef>
                <a:spcPts val="565"/>
              </a:spcBef>
              <a:spcAft>
                <a:spcPts val="0"/>
              </a:spcAft>
              <a:buNone/>
            </a:pPr>
            <a:r>
              <a:t/>
            </a:r>
            <a:endParaRPr>
              <a:solidFill>
                <a:schemeClr val="dk1"/>
              </a:solidFill>
              <a:latin typeface="Trebuchet MS"/>
              <a:ea typeface="Trebuchet MS"/>
              <a:cs typeface="Trebuchet MS"/>
              <a:sym typeface="Trebuchet MS"/>
            </a:endParaRPr>
          </a:p>
          <a:p>
            <a:pPr indent="0" lvl="0" marL="469265" marR="0" rtl="0" algn="l">
              <a:lnSpc>
                <a:spcPct val="100000"/>
              </a:lnSpc>
              <a:spcBef>
                <a:spcPts val="565"/>
              </a:spcBef>
              <a:spcAft>
                <a:spcPts val="0"/>
              </a:spcAft>
              <a:buNone/>
            </a:pPr>
            <a:r>
              <a:t/>
            </a:r>
            <a:endParaRPr>
              <a:solidFill>
                <a:schemeClr val="dk1"/>
              </a:solidFill>
              <a:latin typeface="Trebuchet MS"/>
              <a:ea typeface="Trebuchet MS"/>
              <a:cs typeface="Trebuchet MS"/>
              <a:sym typeface="Trebuchet MS"/>
            </a:endParaRPr>
          </a:p>
          <a:p>
            <a:pPr indent="0" lvl="0" marL="469265" marR="0" rtl="0" algn="l">
              <a:lnSpc>
                <a:spcPct val="100000"/>
              </a:lnSpc>
              <a:spcBef>
                <a:spcPts val="565"/>
              </a:spcBef>
              <a:spcAft>
                <a:spcPts val="0"/>
              </a:spcAft>
              <a:buNone/>
            </a:pPr>
            <a:r>
              <a:t/>
            </a:r>
            <a:endParaRPr>
              <a:solidFill>
                <a:schemeClr val="dk1"/>
              </a:solidFill>
              <a:latin typeface="Trebuchet MS"/>
              <a:ea typeface="Trebuchet MS"/>
              <a:cs typeface="Trebuchet MS"/>
              <a:sym typeface="Trebuchet MS"/>
            </a:endParaRPr>
          </a:p>
          <a:p>
            <a:pPr indent="0" lvl="0" marL="469265" marR="0" rtl="0" algn="l">
              <a:lnSpc>
                <a:spcPct val="100000"/>
              </a:lnSpc>
              <a:spcBef>
                <a:spcPts val="565"/>
              </a:spcBef>
              <a:spcAft>
                <a:spcPts val="0"/>
              </a:spcAft>
              <a:buNone/>
            </a:pPr>
            <a:r>
              <a:t/>
            </a:r>
            <a:endParaRPr>
              <a:solidFill>
                <a:schemeClr val="dk1"/>
              </a:solidFill>
              <a:latin typeface="Trebuchet MS"/>
              <a:ea typeface="Trebuchet MS"/>
              <a:cs typeface="Trebuchet MS"/>
              <a:sym typeface="Trebuchet MS"/>
            </a:endParaRPr>
          </a:p>
          <a:p>
            <a:pPr indent="0" lvl="0" marL="469265" marR="0" rtl="0" algn="l">
              <a:lnSpc>
                <a:spcPct val="100000"/>
              </a:lnSpc>
              <a:spcBef>
                <a:spcPts val="565"/>
              </a:spcBef>
              <a:spcAft>
                <a:spcPts val="0"/>
              </a:spcAft>
              <a:buNone/>
            </a:pPr>
            <a:r>
              <a:rPr lang="en-US">
                <a:solidFill>
                  <a:schemeClr val="dk1"/>
                </a:solidFill>
                <a:latin typeface="Trebuchet MS"/>
                <a:ea typeface="Trebuchet MS"/>
                <a:cs typeface="Trebuchet MS"/>
                <a:sym typeface="Trebuchet MS"/>
              </a:rPr>
              <a:t>				        </a:t>
            </a:r>
            <a:r>
              <a:rPr b="1" lang="en-US" sz="2400">
                <a:solidFill>
                  <a:schemeClr val="dk1"/>
                </a:solidFill>
                <a:latin typeface="Trebuchet MS"/>
                <a:ea typeface="Trebuchet MS"/>
                <a:cs typeface="Trebuchet MS"/>
                <a:sym typeface="Trebuchet MS"/>
              </a:rPr>
              <a:t>Our Architecture Model</a:t>
            </a:r>
            <a:endParaRPr b="1" sz="2400">
              <a:solidFill>
                <a:schemeClr val="dk1"/>
              </a:solidFill>
              <a:latin typeface="Trebuchet MS"/>
              <a:ea typeface="Trebuchet MS"/>
              <a:cs typeface="Trebuchet MS"/>
              <a:sym typeface="Trebuchet MS"/>
            </a:endParaRPr>
          </a:p>
        </p:txBody>
      </p:sp>
      <p:pic>
        <p:nvPicPr>
          <p:cNvPr id="93" name="Google Shape;93;p9"/>
          <p:cNvPicPr preferRelativeResize="0"/>
          <p:nvPr/>
        </p:nvPicPr>
        <p:blipFill>
          <a:blip r:embed="rId3">
            <a:alphaModFix/>
          </a:blip>
          <a:stretch>
            <a:fillRect/>
          </a:stretch>
        </p:blipFill>
        <p:spPr>
          <a:xfrm>
            <a:off x="0" y="2059549"/>
            <a:ext cx="9144001" cy="2738902"/>
          </a:xfrm>
          <a:prstGeom prst="rect">
            <a:avLst/>
          </a:prstGeom>
          <a:noFill/>
          <a:ln>
            <a:noFill/>
          </a:ln>
        </p:spPr>
      </p:pic>
      <p:sp>
        <p:nvSpPr>
          <p:cNvPr id="94" name="Google Shape;94;p9"/>
          <p:cNvSpPr txBox="1"/>
          <p:nvPr/>
        </p:nvSpPr>
        <p:spPr>
          <a:xfrm>
            <a:off x="-2558350" y="1218900"/>
            <a:ext cx="7350900" cy="8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0"/>
          <p:cNvSpPr txBox="1"/>
          <p:nvPr>
            <p:ph type="title"/>
          </p:nvPr>
        </p:nvSpPr>
        <p:spPr>
          <a:xfrm>
            <a:off x="2372393" y="1156205"/>
            <a:ext cx="6689725" cy="36933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Solution-1</a:t>
            </a:r>
            <a:endParaRPr/>
          </a:p>
        </p:txBody>
      </p:sp>
      <p:sp>
        <p:nvSpPr>
          <p:cNvPr id="100" name="Google Shape;100;p10"/>
          <p:cNvSpPr txBox="1"/>
          <p:nvPr>
            <p:ph idx="1" type="body"/>
          </p:nvPr>
        </p:nvSpPr>
        <p:spPr>
          <a:xfrm>
            <a:off x="404650" y="2085839"/>
            <a:ext cx="7337400" cy="4209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100" u="sng"/>
              <a:t>Dataset Description</a:t>
            </a:r>
            <a:endParaRPr sz="2100" u="sng"/>
          </a:p>
          <a:p>
            <a:pPr indent="0" lvl="0" marL="0" rtl="0" algn="l">
              <a:spcBef>
                <a:spcPts val="0"/>
              </a:spcBef>
              <a:spcAft>
                <a:spcPts val="0"/>
              </a:spcAft>
              <a:buNone/>
            </a:pPr>
            <a:r>
              <a:t/>
            </a:r>
            <a:endParaRPr sz="2100" u="sng"/>
          </a:p>
          <a:p>
            <a:pPr indent="-355600" lvl="0" marL="457200" rtl="0" algn="l">
              <a:spcBef>
                <a:spcPts val="0"/>
              </a:spcBef>
              <a:spcAft>
                <a:spcPts val="0"/>
              </a:spcAft>
              <a:buSzPts val="2000"/>
              <a:buChar char="●"/>
            </a:pPr>
            <a:r>
              <a:rPr lang="en-US" sz="2000"/>
              <a:t>Our</a:t>
            </a:r>
            <a:r>
              <a:rPr lang="en-US" sz="2000"/>
              <a:t> model needed a dataset with images which were having artifacts or occluders in them along with the original images, which was not available in the internet for our use.</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So, we took a particular scenario like mountain landscapes and we built the dataset on our own by removing certain parts of the image and saving a new copy of them as we have shown in the future slides.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We used OpenCV and numpy as the main sources for preparation of the dataset which has 3000 training and 300 testing colored images of size 128*128*3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1"/>
          <p:cNvSpPr txBox="1"/>
          <p:nvPr>
            <p:ph type="title"/>
          </p:nvPr>
        </p:nvSpPr>
        <p:spPr>
          <a:xfrm>
            <a:off x="2372393" y="1156205"/>
            <a:ext cx="6689725" cy="36933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Solution-2</a:t>
            </a:r>
            <a:endParaRPr/>
          </a:p>
        </p:txBody>
      </p:sp>
      <p:sp>
        <p:nvSpPr>
          <p:cNvPr id="106" name="Google Shape;106;p11"/>
          <p:cNvSpPr txBox="1"/>
          <p:nvPr>
            <p:ph idx="1" type="body"/>
          </p:nvPr>
        </p:nvSpPr>
        <p:spPr>
          <a:xfrm>
            <a:off x="404650" y="2085839"/>
            <a:ext cx="7337400" cy="4209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100" u="sng"/>
              <a:t>Algorithm and Math</a:t>
            </a:r>
            <a:endParaRPr sz="2100" u="sng"/>
          </a:p>
          <a:p>
            <a:pPr indent="0" lvl="0" marL="0" rtl="0" algn="l">
              <a:spcBef>
                <a:spcPts val="0"/>
              </a:spcBef>
              <a:spcAft>
                <a:spcPts val="0"/>
              </a:spcAft>
              <a:buNone/>
            </a:pPr>
            <a:r>
              <a:t/>
            </a:r>
            <a:endParaRPr sz="2100" u="sng"/>
          </a:p>
          <a:p>
            <a:pPr indent="-355600" lvl="0" marL="457200" rtl="0" algn="l">
              <a:spcBef>
                <a:spcPts val="0"/>
              </a:spcBef>
              <a:spcAft>
                <a:spcPts val="0"/>
              </a:spcAft>
              <a:buSzPts val="2000"/>
              <a:buChar char="●"/>
            </a:pPr>
            <a:r>
              <a:rPr lang="en-US" sz="2000"/>
              <a:t>Our model is based on a series of convolutions followed by transposed convolution layers.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Input image is of shape 128*128*3 which is introduced to the first convolutional layer with 10 filters each of size 5*5  with ReLU activation function which is fed into Maxpooling layer with stride 2.</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The resulting image will be of shape 64*64*10 and this will be passed to another convolutional layer with 18 filters of size 7*7 with ReLU and Maxpooling layer same as above. The resulting image will be of shape 32*32*18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2"/>
          <p:cNvSpPr txBox="1"/>
          <p:nvPr>
            <p:ph type="title"/>
          </p:nvPr>
        </p:nvSpPr>
        <p:spPr>
          <a:xfrm>
            <a:off x="2372393" y="1156205"/>
            <a:ext cx="6689725" cy="36933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Solution-3</a:t>
            </a:r>
            <a:endParaRPr/>
          </a:p>
        </p:txBody>
      </p:sp>
      <p:sp>
        <p:nvSpPr>
          <p:cNvPr id="112" name="Google Shape;112;p12"/>
          <p:cNvSpPr txBox="1"/>
          <p:nvPr>
            <p:ph idx="1" type="body"/>
          </p:nvPr>
        </p:nvSpPr>
        <p:spPr>
          <a:xfrm>
            <a:off x="404650" y="2085839"/>
            <a:ext cx="7337400" cy="4209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2100" u="sng"/>
          </a:p>
          <a:p>
            <a:pPr indent="-355600" lvl="0" marL="457200" rtl="0" algn="l">
              <a:spcBef>
                <a:spcPts val="0"/>
              </a:spcBef>
              <a:spcAft>
                <a:spcPts val="0"/>
              </a:spcAft>
              <a:buSzPts val="2000"/>
              <a:buChar char="●"/>
            </a:pPr>
            <a:r>
              <a:rPr lang="en-US" sz="2000"/>
              <a:t>This small sized image is then fed into the Transposed Convolution layer with stride 2 and 16 filters of size 7*7 each where the weights are trained and the resulting image will be of size 64*64*16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The resulting image is passed to the final Transposed Convolution layer with stride 2 and 3 filters of size 5*5 which also has the corresponding weights which are trained and then we get the final output image of shape 128*128*3 along with the restored part which almost looks like the original image but without the missing part.</a:t>
            </a:r>
            <a:endParaRPr sz="2000"/>
          </a:p>
          <a:p>
            <a:pPr indent="0" lvl="0" marL="457200" rtl="0" algn="l">
              <a:spcBef>
                <a:spcPts val="0"/>
              </a:spcBef>
              <a:spcAft>
                <a:spcPts val="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3"/>
          <p:cNvSpPr txBox="1"/>
          <p:nvPr>
            <p:ph type="title"/>
          </p:nvPr>
        </p:nvSpPr>
        <p:spPr>
          <a:xfrm>
            <a:off x="2372393" y="1156205"/>
            <a:ext cx="6689700" cy="369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Solution-4</a:t>
            </a:r>
            <a:endParaRPr/>
          </a:p>
        </p:txBody>
      </p:sp>
      <p:sp>
        <p:nvSpPr>
          <p:cNvPr id="118" name="Google Shape;118;p13"/>
          <p:cNvSpPr txBox="1"/>
          <p:nvPr>
            <p:ph idx="1" type="body"/>
          </p:nvPr>
        </p:nvSpPr>
        <p:spPr>
          <a:xfrm>
            <a:off x="404650" y="2085839"/>
            <a:ext cx="7337400" cy="4209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2100" u="sng"/>
          </a:p>
          <a:p>
            <a:pPr indent="-355600" lvl="0" marL="457200" rtl="0" algn="l">
              <a:spcBef>
                <a:spcPts val="0"/>
              </a:spcBef>
              <a:spcAft>
                <a:spcPts val="0"/>
              </a:spcAft>
              <a:buSzPts val="2000"/>
              <a:buChar char="●"/>
            </a:pPr>
            <a:r>
              <a:rPr lang="en-US" sz="2000"/>
              <a:t>After the model is built with the described architecture, it is compiled with the mean absolute error loss function which is suitable when dealing with images along with the popular Adam optimiser with learning rate 0.001</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Our model is trained over 200 epochs with batch size of 32 images which is fed with the training images input and the loss training loss is calculated to be around 3.42 after the 200th epoch which is a great result as the model gave out the images in which it was almost difficult to figure out where the missing part in the image is.</a:t>
            </a:r>
            <a:endParaRPr sz="2000"/>
          </a:p>
          <a:p>
            <a:pPr indent="0" lvl="0" marL="457200" rtl="0" algn="l">
              <a:spcBef>
                <a:spcPts val="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4"/>
          <p:cNvSpPr txBox="1"/>
          <p:nvPr>
            <p:ph type="title"/>
          </p:nvPr>
        </p:nvSpPr>
        <p:spPr>
          <a:xfrm>
            <a:off x="2372393" y="1156205"/>
            <a:ext cx="6689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Constraints, Assumptions &amp; Dependencies</a:t>
            </a:r>
            <a:endParaRPr/>
          </a:p>
        </p:txBody>
      </p:sp>
      <p:sp>
        <p:nvSpPr>
          <p:cNvPr id="124" name="Google Shape;124;p14"/>
          <p:cNvSpPr txBox="1"/>
          <p:nvPr/>
        </p:nvSpPr>
        <p:spPr>
          <a:xfrm>
            <a:off x="8889847" y="6415182"/>
            <a:ext cx="168300" cy="210300"/>
          </a:xfrm>
          <a:prstGeom prst="rect">
            <a:avLst/>
          </a:prstGeom>
          <a:noFill/>
          <a:ln>
            <a:noFill/>
          </a:ln>
        </p:spPr>
        <p:txBody>
          <a:bodyPr anchorCtr="0" anchor="t" bIns="0" lIns="0" spcFirstLastPara="1" rIns="0" wrap="square" tIns="0">
            <a:noAutofit/>
          </a:bodyPr>
          <a:lstStyle/>
          <a:p>
            <a:pPr indent="0" lvl="0" marL="38100" marR="0" rtl="0" algn="l">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25" name="Google Shape;125;p14"/>
          <p:cNvSpPr txBox="1"/>
          <p:nvPr>
            <p:ph idx="1" type="body"/>
          </p:nvPr>
        </p:nvSpPr>
        <p:spPr>
          <a:xfrm>
            <a:off x="345400" y="1739939"/>
            <a:ext cx="7337400" cy="4209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2100" u="sng"/>
          </a:p>
          <a:p>
            <a:pPr indent="-355600" lvl="0" marL="457200" rtl="0" algn="l">
              <a:spcBef>
                <a:spcPts val="0"/>
              </a:spcBef>
              <a:spcAft>
                <a:spcPts val="0"/>
              </a:spcAft>
              <a:buSzPts val="2000"/>
              <a:buChar char="●"/>
            </a:pPr>
            <a:r>
              <a:rPr lang="en-US" sz="2000"/>
              <a:t>Unlike other solutions like image processing methods, where they fill in the parts based on the help of surrounding pixels alone and without prior understanding</a:t>
            </a:r>
            <a:endParaRPr sz="2000"/>
          </a:p>
          <a:p>
            <a:pPr indent="0" lvl="0" marL="457200" rtl="0" algn="l">
              <a:spcBef>
                <a:spcPts val="0"/>
              </a:spcBef>
              <a:spcAft>
                <a:spcPts val="0"/>
              </a:spcAft>
              <a:buNone/>
            </a:pPr>
            <a:r>
              <a:rPr lang="en-US" sz="2000"/>
              <a:t>of the scenario, they did not achieve great results.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GANs on the other hand need a lot of training time and also testing time because they generate new images which is also a method used by NVidia.</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But our model understands the scenario in which the filling needs to take place as it has learnt to do so with the help of the trained filters which has seen the scenarios like that before and accordingly give out the output image which gave better results than other existing methods.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5"/>
          <p:cNvSpPr/>
          <p:nvPr/>
        </p:nvSpPr>
        <p:spPr>
          <a:xfrm>
            <a:off x="1523996" y="1581146"/>
            <a:ext cx="7620000" cy="36830"/>
          </a:xfrm>
          <a:custGeom>
            <a:rect b="b" l="l" r="r" t="t"/>
            <a:pathLst>
              <a:path extrusionOk="0" h="36830" w="7620000">
                <a:moveTo>
                  <a:pt x="7619984" y="36599"/>
                </a:moveTo>
                <a:lnTo>
                  <a:pt x="0" y="36599"/>
                </a:lnTo>
                <a:lnTo>
                  <a:pt x="0" y="0"/>
                </a:lnTo>
                <a:lnTo>
                  <a:pt x="7619984" y="0"/>
                </a:lnTo>
                <a:lnTo>
                  <a:pt x="7619984" y="36599"/>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5"/>
          <p:cNvSpPr txBox="1"/>
          <p:nvPr>
            <p:ph type="title"/>
          </p:nvPr>
        </p:nvSpPr>
        <p:spPr>
          <a:xfrm>
            <a:off x="2372393" y="1156205"/>
            <a:ext cx="6689725" cy="391159"/>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Future work plan </a:t>
            </a:r>
            <a:endParaRPr/>
          </a:p>
        </p:txBody>
      </p:sp>
      <p:sp>
        <p:nvSpPr>
          <p:cNvPr id="132" name="Google Shape;132;p15"/>
          <p:cNvSpPr txBox="1"/>
          <p:nvPr/>
        </p:nvSpPr>
        <p:spPr>
          <a:xfrm>
            <a:off x="8889847" y="6415182"/>
            <a:ext cx="168275" cy="210185"/>
          </a:xfrm>
          <a:prstGeom prst="rect">
            <a:avLst/>
          </a:prstGeom>
          <a:noFill/>
          <a:ln>
            <a:noFill/>
          </a:ln>
        </p:spPr>
        <p:txBody>
          <a:bodyPr anchorCtr="0" anchor="t" bIns="0" lIns="0" spcFirstLastPara="1" rIns="0" wrap="square" tIns="0">
            <a:noAutofit/>
          </a:bodyPr>
          <a:lstStyle/>
          <a:p>
            <a:pPr indent="0" lvl="0" marL="38100" marR="0" rtl="0" algn="l">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33" name="Google Shape;133;p15"/>
          <p:cNvSpPr txBox="1"/>
          <p:nvPr>
            <p:ph idx="4294967295" type="body"/>
          </p:nvPr>
        </p:nvSpPr>
        <p:spPr>
          <a:xfrm>
            <a:off x="434200" y="1944064"/>
            <a:ext cx="7337400" cy="4209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2100" u="sng"/>
          </a:p>
          <a:p>
            <a:pPr indent="-355600" lvl="0" marL="457200" rtl="0" algn="l">
              <a:spcBef>
                <a:spcPts val="0"/>
              </a:spcBef>
              <a:spcAft>
                <a:spcPts val="0"/>
              </a:spcAft>
              <a:buSzPts val="2000"/>
              <a:buChar char="●"/>
            </a:pPr>
            <a:r>
              <a:rPr lang="en-US" sz="2000"/>
              <a:t>Due to unavailability of dataset on the internet, we have trained only on the images that we have generated, so if we get any large dataset for our purpose, then we will train on that and can achieve better results.</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We have trained and tested on a particular type of scenario which is mountain landscapes here. In future, we will try to generalize the model to different types of scenarios.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Also, the images are a bit blurry compared to the original image due to less training time and data, which can be improved if we train with a larger dataset for more time.</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