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 snapToGrid="0">
      <p:cViewPr varScale="1">
        <p:scale>
          <a:sx n="111" d="100"/>
          <a:sy n="111" d="100"/>
        </p:scale>
        <p:origin x="1680" y="192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Medicine Recommendation App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PES1201701327 – Nishchay Karle</a:t>
            </a: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PES1201700197 – Mithun HM</a:t>
            </a:r>
          </a:p>
          <a:p>
            <a:pPr lvl="0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PES1201701582 – Naveen D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322" y="1828800"/>
            <a:ext cx="73846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" panose="02040503050406030204" pitchFamily="18" charset="0"/>
              </a:rPr>
              <a:t>	This app allows patients to enter the symptoms they are experiencing and diagnoses based on the given symptoms if the patient has </a:t>
            </a:r>
            <a:r>
              <a:rPr lang="en-US" sz="1800" b="1" u="sng" dirty="0">
                <a:latin typeface="Cambria" panose="02040503050406030204" pitchFamily="18" charset="0"/>
              </a:rPr>
              <a:t>Common Cold, Flu or COVID-19</a:t>
            </a:r>
          </a:p>
          <a:p>
            <a:endParaRPr lang="en-US" sz="1800" u="sng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The patient if a new user can </a:t>
            </a:r>
            <a:r>
              <a:rPr lang="en-US" sz="1800" u="sng" dirty="0">
                <a:latin typeface="Cambria" panose="02040503050406030204" pitchFamily="18" charset="0"/>
              </a:rPr>
              <a:t>sign</a:t>
            </a:r>
            <a:r>
              <a:rPr lang="en-US" sz="1800" dirty="0">
                <a:latin typeface="Cambria" panose="02040503050406030204" pitchFamily="18" charset="0"/>
              </a:rPr>
              <a:t> up by providing basic information such as name, gender, age, email.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If the patient is already registered with the app, he can </a:t>
            </a:r>
            <a:r>
              <a:rPr lang="en-US" sz="1800" u="sng" dirty="0">
                <a:latin typeface="Cambria" panose="02040503050406030204" pitchFamily="18" charset="0"/>
              </a:rPr>
              <a:t>log in</a:t>
            </a:r>
            <a:r>
              <a:rPr lang="en-US" sz="1800" dirty="0">
                <a:latin typeface="Cambria" panose="02040503050406030204" pitchFamily="18" charset="0"/>
              </a:rPr>
              <a:t> and see his information which includes his </a:t>
            </a:r>
            <a:r>
              <a:rPr lang="en-US" sz="1800" b="1" u="sng" dirty="0">
                <a:latin typeface="Cambria" panose="02040503050406030204" pitchFamily="18" charset="0"/>
              </a:rPr>
              <a:t>Patient history</a:t>
            </a:r>
            <a:r>
              <a:rPr lang="en-US" sz="1800" dirty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Then the patient can proceed to getting himself checked by selecting various symptoms and their severity.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Then the app uses a decision tree to find what disease he/she has.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Then the patient can go on to the medicines tab which has a list of all the medicines in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On clicking on these medicines the patient can see information about the tablets and also an </a:t>
            </a:r>
            <a:r>
              <a:rPr lang="en-US" sz="1800" b="1" u="sng" dirty="0">
                <a:latin typeface="Cambria" panose="02040503050406030204" pitchFamily="18" charset="0"/>
              </a:rPr>
              <a:t>effectiveness rating(scale of 5 stars)</a:t>
            </a:r>
            <a:r>
              <a:rPr lang="en-US" sz="1800" dirty="0">
                <a:latin typeface="Cambria" panose="02040503050406030204" pitchFamily="18" charset="0"/>
              </a:rPr>
              <a:t> as rated by other users. The user can also provide his experience with a particular tablet by rating it.</a:t>
            </a:r>
            <a:endParaRPr lang="en-US" sz="1800" b="1" u="sng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046" y="2575679"/>
            <a:ext cx="750077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Front-end framework: React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Back-end framework: 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Languages used: Python, HTML, CSS,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Packages used: rest framework, __future__, django.contrib,</a:t>
            </a:r>
            <a:br>
              <a:rPr lang="en-US" sz="2200" dirty="0">
                <a:latin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</a:rPr>
              <a:t>		      authtoken, corsheaders.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Database used: sqlite3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010" y="2569580"/>
            <a:ext cx="801306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REST APIs for:</a:t>
            </a:r>
            <a:br>
              <a:rPr lang="en-US" sz="1800" dirty="0">
                <a:latin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</a:rPr>
              <a:t>	Creating new users, medicines, ratings</a:t>
            </a:r>
            <a:br>
              <a:rPr lang="en-US" sz="1800" dirty="0">
                <a:latin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</a:rPr>
              <a:t>	Create, Read and Update database</a:t>
            </a:r>
            <a:br>
              <a:rPr lang="en-US" sz="1800" dirty="0">
                <a:latin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</a:rPr>
              <a:t>	Token authentication</a:t>
            </a:r>
            <a:br>
              <a:rPr lang="en-US" sz="1800" dirty="0">
                <a:latin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</a:rPr>
              <a:t>	Custom POST method that combines the functionality of POST and PUT</a:t>
            </a:r>
            <a:br>
              <a:rPr lang="en-US" sz="1800" dirty="0">
                <a:latin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</a:rPr>
              <a:t>	Custom authentication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Ajax Pattern:</a:t>
            </a:r>
            <a:br>
              <a:rPr lang="en-US" sz="1800" dirty="0">
                <a:latin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</a:rPr>
              <a:t>	Multistage download	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1800" dirty="0">
                <a:latin typeface="Cambria" panose="02040503050406030204" pitchFamily="18" charset="0"/>
              </a:rPr>
              <a:t>         This is implemented in a fashion where the images represting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1800" dirty="0">
                <a:latin typeface="Cambria" panose="02040503050406030204" pitchFamily="18" charset="0"/>
              </a:rPr>
              <a:t>the awareness about various diseases are displayed. Which 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1800" dirty="0">
                <a:latin typeface="Cambria" panose="02040503050406030204" pitchFamily="18" charset="0"/>
              </a:rPr>
              <a:t>incorperates the feature of loading an image initially and then 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1800" dirty="0">
                <a:latin typeface="Cambria" panose="02040503050406030204" pitchFamily="18" charset="0"/>
              </a:rPr>
              <a:t>futher loadig other images. </a:t>
            </a:r>
            <a:br>
              <a:rPr lang="en-US" sz="1800" dirty="0">
                <a:latin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692" y="2168875"/>
            <a:ext cx="22926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ambria" panose="02040503050406030204" pitchFamily="18" charset="0"/>
              </a:rPr>
              <a:t>Decision Trees:</a:t>
            </a:r>
          </a:p>
          <a:p>
            <a:r>
              <a:rPr lang="en-US" sz="2500" dirty="0">
                <a:latin typeface="Cambria" panose="02040503050406030204" pitchFamily="18" charset="0"/>
              </a:rPr>
              <a:t>	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84505" y="3030855"/>
            <a:ext cx="71062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</a:t>
            </a:r>
            <a:r>
              <a:rPr lang="en-US" sz="1800">
                <a:latin typeface="Cambria" panose="02040503050406030204" pitchFamily="18" charset="0"/>
                <a:cs typeface="Cambria" panose="02040503050406030204" pitchFamily="18" charset="0"/>
              </a:rPr>
              <a:t> The decesion tree machine learning model is used to train and predict the data and results respectively  for our application.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>
                <a:latin typeface="Cambria" panose="02040503050406030204" pitchFamily="18" charset="0"/>
                <a:cs typeface="Cambria" panose="02040503050406030204" pitchFamily="18" charset="0"/>
              </a:rPr>
              <a:t>The tree takes the data in, asks question for the taken data  at every node, classifying the data into catagories, in this case diseases, thus giving out the result with a particular accuracy percentage.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>
                <a:latin typeface="Cambria" panose="02040503050406030204" pitchFamily="18" charset="0"/>
                <a:cs typeface="Cambria" panose="02040503050406030204" pitchFamily="18" charset="0"/>
              </a:rPr>
              <a:t>An hence the particaular disease is diagonised and the prescribed medicene is suggested.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Macintosh PowerPoint</Application>
  <PresentationFormat>On-screen Show (4:3)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Nishchay Karle</cp:lastModifiedBy>
  <cp:revision>46</cp:revision>
  <dcterms:created xsi:type="dcterms:W3CDTF">2020-04-04T14:48:00Z</dcterms:created>
  <dcterms:modified xsi:type="dcterms:W3CDTF">2020-04-24T17:37:10Z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