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4E-ED12-F7E6-2133-CD3DF284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8AE2-45BA-FB8A-3418-40AAF767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2ADB-E9FC-993F-B422-8BC36C5B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7B10-0A05-B1B8-0BC5-035056FA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EE9B-DA3B-F739-436E-E3A7EA4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288B-49BE-E46A-B9FD-A06DDF67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9710-2B3F-057F-FF6D-861C8F2F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9BD6-457E-07A5-1B50-0D55DEE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C4CE-DDBC-DAD2-5CBE-0059555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B27-F465-3949-8D09-1F0982B0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DDD13-98FA-CE81-47B5-54A1201D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15866-1628-D41F-97F4-4A86D894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6C46-A6A2-B87A-E5F6-82C1D058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1BE9-A014-5353-6D94-CAC97069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C4DB-4B21-2F8D-7949-7FD16147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D733-3D25-5566-0670-A94C93F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9721-4961-5C99-FDCF-CB6FA4B5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A72FF-3648-3BB2-0BBA-7760D96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9821-0AC4-1CAE-1166-0B3A7F4F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2D40-BDF5-0128-0271-75E14FA7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5B6D-D503-EF4B-81AA-347171A5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AC7E-63A7-76D2-DB66-2229BC29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6A95-FFB8-561F-D5CE-3E688155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C1FD-DE47-7ABB-AD4F-C58B78AB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C94D-73F3-9606-917B-8415D22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91E-18BB-8670-AD0C-A3955315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5DCB-9AC5-3888-BEE5-E4D29878F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E03B-1E91-0B99-D7D6-0ACA4F67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F340-8C09-A6F9-8221-DE5ADF3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4876-ACBF-B204-D215-C96C1E4F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A624-5901-BC32-9ACE-E8637B73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0FCA-1FA8-53D3-5EC4-2B55AB41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3B7A-9A3E-E673-D9A4-931715E3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BDE5-8948-BB75-1E4C-2DCE3811D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D5C9E-4DF9-54D9-FAA2-330D64E8F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788E-996F-CC1C-2E1B-796F24283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FC03-920E-AAD2-5B4C-92EA2D9B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B984B-BBB0-9A53-BB62-26932BBB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14BED-CC37-500A-5FD2-A5C8E33D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23FD-AB46-8255-9EBD-A6EC1CB7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8874C-5DE8-BAFD-2F61-3E137C0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2D665-EE3D-EF90-437F-14495AD2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C0450-59B0-9CA9-7DA3-CB77B6B6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84202-1BC5-0B2A-3A45-C4A972EC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045FC-D40F-8F3A-54CC-EFCE8525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4792-02D8-DA4F-3E95-CBF231C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234-C5F6-7CB5-BD08-68954420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A80-0220-BA36-4370-081F4E4E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1DCE7-9A8A-223F-D099-4EF75EE4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A5DE-3285-2E79-0361-AC942E9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C1CD-2A0E-8E22-C2FB-0664C1CA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BB17-108D-E07C-C238-28D4E0A6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F467-7BD2-2299-B129-34331FE7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4AA1-BCCE-3FDA-B4C7-2531EA35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4DCD-1F08-BDA6-66CB-A7AA450E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4C85-F333-2DEA-6700-74637AA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C6B3-CE39-1099-C278-449ADCD1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E2C2-0256-A92E-18E8-FD5E0F31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1486E-B949-DC23-0002-530DCA0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C1A6-0349-2BDC-E518-936AF06C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7672-0180-ED0C-E58A-23C191D7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0F84-DADF-4796-9B5B-8BF2EA099E8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D4FF-ECF8-2CD2-2814-0C30A36F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720-CAB0-BADC-5BCE-75A097540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03B0-4287-4BDD-84CC-D89E19E5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ctic@listserve.gsu.edu" TargetMode="External"/><Relationship Id="rId2" Type="http://schemas.openxmlformats.org/officeDocument/2006/relationships/hyperlink" Target="https://arctic.gsu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sc.edu/resources/training/hpc-workshop-big-data-july-2023/" TargetMode="External"/><Relationship Id="rId5" Type="http://schemas.openxmlformats.org/officeDocument/2006/relationships/hyperlink" Target="mailto:arc@gsu.edu" TargetMode="External"/><Relationship Id="rId4" Type="http://schemas.openxmlformats.org/officeDocument/2006/relationships/hyperlink" Target="mailto:gsu-hpc@slac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E8EE-EF24-44A5-741E-22D3B0E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0EE3-8A87-E551-CC20-22193F5D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WEB:  https://arctic.gsu.edu/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List server </a:t>
            </a:r>
            <a:r>
              <a:rPr lang="en-US" dirty="0">
                <a:hlinkClick r:id="rId3"/>
              </a:rPr>
              <a:t>arctic@listserve.gsu.edu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Slack </a:t>
            </a:r>
            <a:r>
              <a:rPr lang="en-US" dirty="0">
                <a:hlinkClick r:id="rId4"/>
              </a:rPr>
              <a:t>gsu-hpc@slack.com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Email </a:t>
            </a:r>
            <a:r>
              <a:rPr lang="en-US" dirty="0">
                <a:hlinkClick r:id="rId5"/>
              </a:rPr>
              <a:t>arc@gsu.edu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algn="l" fontAlgn="base"/>
            <a:r>
              <a:rPr lang="en-US" b="1" i="0" u="none" strike="noStrike" dirty="0">
                <a:solidFill>
                  <a:srgbClr val="00205B"/>
                </a:solidFill>
                <a:effectLst/>
                <a:latin typeface="Open Sans" panose="020B0606030504020204" pitchFamily="34" charset="0"/>
              </a:rPr>
              <a:t>Machine Learning and BIG DATA</a:t>
            </a:r>
          </a:p>
          <a:p>
            <a:pPr algn="l" fontAlgn="base"/>
            <a:r>
              <a:rPr lang="en-US" b="1" i="0" u="none" strike="noStrike" dirty="0">
                <a:solidFill>
                  <a:srgbClr val="00205B"/>
                </a:solidFill>
                <a:effectLst/>
                <a:latin typeface="Open Sans" panose="020B0606030504020204" pitchFamily="34" charset="0"/>
              </a:rPr>
              <a:t>July 31-August 1, 2023</a:t>
            </a:r>
          </a:p>
          <a:p>
            <a:r>
              <a:rPr lang="en-US" dirty="0">
                <a:hlinkClick r:id="rId6"/>
              </a:rPr>
              <a:t>https://www.psc.edu/resources/training/hpc-workshop-big-data-july-2023/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Suranga Edirisinghe Pathirannehelage</dc:creator>
  <cp:lastModifiedBy>Suranga Edirisinghe Pathirannehelage</cp:lastModifiedBy>
  <cp:revision>1</cp:revision>
  <dcterms:created xsi:type="dcterms:W3CDTF">2023-07-21T11:40:48Z</dcterms:created>
  <dcterms:modified xsi:type="dcterms:W3CDTF">2023-07-21T13:04:11Z</dcterms:modified>
</cp:coreProperties>
</file>