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1" r:id="rId6"/>
    <p:sldId id="262" r:id="rId7"/>
    <p:sldId id="263" r:id="rId8"/>
  </p:sldIdLst>
  <p:sldSz cx="9144000" cy="6858000" type="screen4x3"/>
  <p:notesSz cx="6858000" cy="9144000"/>
  <p:embeddedFontLst>
    <p:embeddedFont>
      <p:font typeface="Algerian" panose="04020705040A02060702" pitchFamily="82" charset="0"/>
      <p:regular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35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17 June 2024</a:t>
            </a:r>
            <a:endParaRPr/>
          </a:p>
        </p:txBody>
      </p:sp>
      <p:sp>
        <p:nvSpPr>
          <p:cNvPr id="83" name="Google Shape;83;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1-59</a:t>
            </a:r>
            <a:endParaRPr/>
          </a:p>
        </p:txBody>
      </p:sp>
      <p:sp>
        <p:nvSpPr>
          <p:cNvPr id="84" name="Google Shape;8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17 June 2024</a:t>
            </a:r>
            <a:endParaRPr/>
          </a:p>
        </p:txBody>
      </p:sp>
      <p:sp>
        <p:nvSpPr>
          <p:cNvPr id="110" name="Google Shape;110;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1-59</a:t>
            </a:r>
            <a:endParaRPr/>
          </a:p>
        </p:txBody>
      </p:sp>
      <p:sp>
        <p:nvSpPr>
          <p:cNvPr id="111" name="Google Shape;11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73c8dcbb48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73c8dcbb48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1" name="Google Shape;131;g273c8dcbb48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400"/>
              </a:spcBef>
              <a:spcAft>
                <a:spcPts val="0"/>
              </a:spcAft>
              <a:buClr>
                <a:schemeClr val="dk1"/>
              </a:buClr>
              <a:buSzPts val="1600"/>
              <a:buNone/>
              <a:defRPr>
                <a:solidFill>
                  <a:schemeClr val="dk1"/>
                </a:solidFill>
              </a:defRPr>
            </a:lvl1pPr>
            <a:lvl2pPr lvl="1" algn="ctr">
              <a:spcBef>
                <a:spcPts val="360"/>
              </a:spcBef>
              <a:spcAft>
                <a:spcPts val="0"/>
              </a:spcAft>
              <a:buClr>
                <a:schemeClr val="dk1"/>
              </a:buClr>
              <a:buSzPts val="1440"/>
              <a:buNone/>
              <a:defRPr/>
            </a:lvl2pPr>
            <a:lvl3pPr lvl="2" algn="ctr">
              <a:spcBef>
                <a:spcPts val="360"/>
              </a:spcBef>
              <a:spcAft>
                <a:spcPts val="0"/>
              </a:spcAft>
              <a:buClr>
                <a:schemeClr val="dk1"/>
              </a:buClr>
              <a:buSzPts val="1440"/>
              <a:buNone/>
              <a:defRPr/>
            </a:lvl3pPr>
            <a:lvl4pPr lvl="3" algn="ctr">
              <a:spcBef>
                <a:spcPts val="360"/>
              </a:spcBef>
              <a:spcAft>
                <a:spcPts val="0"/>
              </a:spcAft>
              <a:buClr>
                <a:schemeClr val="dk1"/>
              </a:buClr>
              <a:buSzPts val="1440"/>
              <a:buNone/>
              <a:defRPr/>
            </a:lvl4pPr>
            <a:lvl5pPr lvl="4" algn="ctr">
              <a:spcBef>
                <a:spcPts val="360"/>
              </a:spcBef>
              <a:spcAft>
                <a:spcPts val="0"/>
              </a:spcAft>
              <a:buClr>
                <a:schemeClr val="dk1"/>
              </a:buClr>
              <a:buSzPts val="144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1"/>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 name="Google Shape;21;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Clr>
                <a:schemeClr val="dk1"/>
              </a:buClr>
              <a:buSzPts val="1760"/>
              <a:buNone/>
              <a:defRPr sz="2200">
                <a:solidFill>
                  <a:schemeClr val="dk1"/>
                </a:solidFill>
              </a:defRPr>
            </a:lvl1pPr>
            <a:lvl2pPr marL="914400" lvl="1" indent="-228600" algn="l">
              <a:spcBef>
                <a:spcPts val="360"/>
              </a:spcBef>
              <a:spcAft>
                <a:spcPts val="0"/>
              </a:spcAft>
              <a:buClr>
                <a:srgbClr val="888888"/>
              </a:buClr>
              <a:buSzPts val="1440"/>
              <a:buNone/>
              <a:defRPr sz="1800">
                <a:solidFill>
                  <a:srgbClr val="888888"/>
                </a:solidFill>
              </a:defRPr>
            </a:lvl2pPr>
            <a:lvl3pPr marL="1371600" lvl="2" indent="-228600" algn="l">
              <a:spcBef>
                <a:spcPts val="320"/>
              </a:spcBef>
              <a:spcAft>
                <a:spcPts val="0"/>
              </a:spcAft>
              <a:buClr>
                <a:srgbClr val="888888"/>
              </a:buClr>
              <a:buSzPts val="1280"/>
              <a:buNone/>
              <a:defRPr sz="1600">
                <a:solidFill>
                  <a:srgbClr val="888888"/>
                </a:solidFill>
              </a:defRPr>
            </a:lvl3pPr>
            <a:lvl4pPr marL="1828800" lvl="3" indent="-228600" algn="l">
              <a:spcBef>
                <a:spcPts val="280"/>
              </a:spcBef>
              <a:spcAft>
                <a:spcPts val="0"/>
              </a:spcAft>
              <a:buClr>
                <a:srgbClr val="888888"/>
              </a:buClr>
              <a:buSzPts val="1120"/>
              <a:buNone/>
              <a:defRPr sz="1400">
                <a:solidFill>
                  <a:srgbClr val="888888"/>
                </a:solidFill>
              </a:defRPr>
            </a:lvl4pPr>
            <a:lvl5pPr marL="2286000" lvl="4" indent="-228600" algn="l">
              <a:spcBef>
                <a:spcPts val="280"/>
              </a:spcBef>
              <a:spcAft>
                <a:spcPts val="0"/>
              </a:spcAft>
              <a:buClr>
                <a:srgbClr val="888888"/>
              </a:buClr>
              <a:buSzPts val="1120"/>
              <a:buNone/>
              <a:defRPr sz="1400">
                <a:solidFill>
                  <a:srgbClr val="888888"/>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p5"/>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 name="Google Shape;37;p6"/>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p6"/>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6"/>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Clr>
                <a:schemeClr val="dk1"/>
              </a:buClr>
              <a:buSzPts val="1120"/>
              <a:buNone/>
              <a:defRPr sz="1400"/>
            </a:lvl1pPr>
            <a:lvl2pPr marL="914400" lvl="1" indent="-228600" algn="l">
              <a:spcBef>
                <a:spcPts val="240"/>
              </a:spcBef>
              <a:spcAft>
                <a:spcPts val="0"/>
              </a:spcAft>
              <a:buClr>
                <a:schemeClr val="dk1"/>
              </a:buClr>
              <a:buSzPts val="960"/>
              <a:buNone/>
              <a:defRPr sz="1200"/>
            </a:lvl2pPr>
            <a:lvl3pPr marL="1371600" lvl="2" indent="-228600" algn="l">
              <a:spcBef>
                <a:spcPts val="200"/>
              </a:spcBef>
              <a:spcAft>
                <a:spcPts val="0"/>
              </a:spcAft>
              <a:buClr>
                <a:schemeClr val="dk1"/>
              </a:buClr>
              <a:buSzPts val="800"/>
              <a:buNone/>
              <a:defRPr sz="1000"/>
            </a:lvl3pPr>
            <a:lvl4pPr marL="1828800" lvl="3" indent="-228600" algn="l">
              <a:spcBef>
                <a:spcPts val="180"/>
              </a:spcBef>
              <a:spcAft>
                <a:spcPts val="0"/>
              </a:spcAft>
              <a:buClr>
                <a:schemeClr val="dk1"/>
              </a:buClr>
              <a:buSzPts val="720"/>
              <a:buNone/>
              <a:defRPr sz="900"/>
            </a:lvl4pPr>
            <a:lvl5pPr marL="2286000" lvl="4" indent="-228600" algn="l">
              <a:spcBef>
                <a:spcPts val="180"/>
              </a:spcBef>
              <a:spcAft>
                <a:spcPts val="0"/>
              </a:spcAft>
              <a:buClr>
                <a:schemeClr val="dk1"/>
              </a:buClr>
              <a:buSzPts val="720"/>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9"/>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70840" algn="l">
              <a:spcBef>
                <a:spcPts val="560"/>
              </a:spcBef>
              <a:spcAft>
                <a:spcPts val="0"/>
              </a:spcAft>
              <a:buClr>
                <a:schemeClr val="dk1"/>
              </a:buClr>
              <a:buSzPts val="2240"/>
              <a:buChar char="⮚"/>
              <a:defRPr sz="2800"/>
            </a:lvl1pPr>
            <a:lvl2pPr marL="914400" lvl="1" indent="-360680" algn="l">
              <a:spcBef>
                <a:spcPts val="520"/>
              </a:spcBef>
              <a:spcAft>
                <a:spcPts val="0"/>
              </a:spcAft>
              <a:buClr>
                <a:schemeClr val="dk1"/>
              </a:buClr>
              <a:buSzPts val="2080"/>
              <a:buChar char="⮚"/>
              <a:defRPr sz="2600"/>
            </a:lvl2pPr>
            <a:lvl3pPr marL="1371600" lvl="2" indent="-350519" algn="l">
              <a:spcBef>
                <a:spcPts val="480"/>
              </a:spcBef>
              <a:spcAft>
                <a:spcPts val="0"/>
              </a:spcAft>
              <a:buClr>
                <a:schemeClr val="dk1"/>
              </a:buClr>
              <a:buSzPts val="1920"/>
              <a:buChar char="⮚"/>
              <a:defRPr sz="2400"/>
            </a:lvl3pPr>
            <a:lvl4pPr marL="1828800" lvl="3" indent="-330200" algn="l">
              <a:spcBef>
                <a:spcPts val="400"/>
              </a:spcBef>
              <a:spcAft>
                <a:spcPts val="0"/>
              </a:spcAft>
              <a:buClr>
                <a:schemeClr val="dk1"/>
              </a:buClr>
              <a:buSzPts val="1600"/>
              <a:buChar char="⮚"/>
              <a:defRPr sz="20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3" name="Google Shape;53;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0"/>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 name="Google Shape;57;p10"/>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0"/>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10"/>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10"/>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Arial"/>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Clr>
                <a:schemeClr val="dk1"/>
              </a:buClr>
              <a:buSzPts val="1040"/>
              <a:buFont typeface="Arial"/>
              <a:buNone/>
              <a:defRPr sz="1300"/>
            </a:lvl1pPr>
            <a:lvl2pPr marL="914400" lvl="1" indent="-289560" algn="l">
              <a:spcBef>
                <a:spcPts val="240"/>
              </a:spcBef>
              <a:spcAft>
                <a:spcPts val="0"/>
              </a:spcAft>
              <a:buClr>
                <a:schemeClr val="dk1"/>
              </a:buClr>
              <a:buSzPts val="960"/>
              <a:buChar char="⮚"/>
              <a:defRPr sz="1200"/>
            </a:lvl2pPr>
            <a:lvl3pPr marL="1371600" lvl="2" indent="-279400" algn="l">
              <a:spcBef>
                <a:spcPts val="200"/>
              </a:spcBef>
              <a:spcAft>
                <a:spcPts val="0"/>
              </a:spcAft>
              <a:buClr>
                <a:schemeClr val="dk1"/>
              </a:buClr>
              <a:buSzPts val="800"/>
              <a:buChar char="⮚"/>
              <a:defRPr sz="1000"/>
            </a:lvl3pPr>
            <a:lvl4pPr marL="1828800" lvl="3" indent="-274319" algn="l">
              <a:spcBef>
                <a:spcPts val="180"/>
              </a:spcBef>
              <a:spcAft>
                <a:spcPts val="0"/>
              </a:spcAft>
              <a:buClr>
                <a:schemeClr val="dk1"/>
              </a:buClr>
              <a:buSzPts val="720"/>
              <a:buChar char="⮚"/>
              <a:defRPr sz="900"/>
            </a:lvl4pPr>
            <a:lvl5pPr marL="2286000" lvl="4" indent="-274320" algn="l">
              <a:spcBef>
                <a:spcPts val="180"/>
              </a:spcBef>
              <a:spcAft>
                <a:spcPts val="0"/>
              </a:spcAft>
              <a:buClr>
                <a:schemeClr val="dk1"/>
              </a:buClr>
              <a:buSzPts val="720"/>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10"/>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3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accent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accent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accent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accent1"/>
                </a:solidFill>
                <a:latin typeface="Arial"/>
                <a:ea typeface="Arial"/>
                <a:cs typeface="Arial"/>
                <a:sym typeface="Arial"/>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80000" flip="none" algn="tl"/>
        </a:blipFill>
        <a:effectLst/>
      </p:bgPr>
    </p:bg>
    <p:spTree>
      <p:nvGrpSpPr>
        <p:cNvPr id="1" name="Shape 85"/>
        <p:cNvGrpSpPr/>
        <p:nvPr/>
      </p:nvGrpSpPr>
      <p:grpSpPr>
        <a:xfrm>
          <a:off x="0" y="0"/>
          <a:ext cx="0" cy="0"/>
          <a:chOff x="0" y="0"/>
          <a:chExt cx="0" cy="0"/>
        </a:xfrm>
      </p:grpSpPr>
      <p:sp>
        <p:nvSpPr>
          <p:cNvPr id="86" name="Google Shape;86;p14"/>
          <p:cNvSpPr txBox="1">
            <a:spLocks noGrp="1"/>
          </p:cNvSpPr>
          <p:nvPr>
            <p:ph type="subTitle" idx="1"/>
          </p:nvPr>
        </p:nvSpPr>
        <p:spPr>
          <a:xfrm>
            <a:off x="2590800" y="1357298"/>
            <a:ext cx="6553200" cy="1600200"/>
          </a:xfrm>
          <a:prstGeom prst="rect">
            <a:avLst/>
          </a:prstGeom>
          <a:noFill/>
          <a:ln>
            <a:noFill/>
          </a:ln>
        </p:spPr>
        <p:txBody>
          <a:bodyPr spcFirstLastPara="1" wrap="square" lIns="0" tIns="45700" rIns="18275" bIns="45700" anchor="t" anchorCtr="0">
            <a:noAutofit/>
          </a:bodyPr>
          <a:lstStyle/>
          <a:p>
            <a:pPr marL="0" marR="0" lvl="0" indent="0" algn="ctr" rtl="0">
              <a:spcBef>
                <a:spcPts val="0"/>
              </a:spcBef>
              <a:spcAft>
                <a:spcPts val="0"/>
              </a:spcAft>
              <a:buClr>
                <a:schemeClr val="dk1"/>
              </a:buClr>
              <a:buSzPts val="2560"/>
              <a:buNone/>
            </a:pPr>
            <a:endParaRPr sz="3200" b="1">
              <a:solidFill>
                <a:srgbClr val="B9077E"/>
              </a:solidFill>
            </a:endParaRPr>
          </a:p>
          <a:p>
            <a:pPr marL="0" marR="0" lvl="0" indent="0" algn="ctr" rtl="0">
              <a:spcBef>
                <a:spcPts val="640"/>
              </a:spcBef>
              <a:spcAft>
                <a:spcPts val="0"/>
              </a:spcAft>
              <a:buClr>
                <a:srgbClr val="B9077E"/>
              </a:buClr>
              <a:buSzPts val="2560"/>
              <a:buNone/>
            </a:pPr>
            <a:r>
              <a:rPr lang="en-US" sz="3200" b="1">
                <a:solidFill>
                  <a:srgbClr val="B9077E"/>
                </a:solidFill>
              </a:rPr>
              <a:t>    </a:t>
            </a:r>
            <a:endParaRPr sz="3200"/>
          </a:p>
        </p:txBody>
      </p:sp>
      <p:pic>
        <p:nvPicPr>
          <p:cNvPr id="87" name="Google Shape;87;p14" descr="klogo copy.png"/>
          <p:cNvPicPr preferRelativeResize="0"/>
          <p:nvPr/>
        </p:nvPicPr>
        <p:blipFill rotWithShape="1">
          <a:blip r:embed="rId4">
            <a:alphaModFix/>
          </a:blip>
          <a:srcRect/>
          <a:stretch/>
        </p:blipFill>
        <p:spPr>
          <a:xfrm>
            <a:off x="152400" y="76200"/>
            <a:ext cx="1374249" cy="1066800"/>
          </a:xfrm>
          <a:prstGeom prst="rect">
            <a:avLst/>
          </a:prstGeom>
          <a:noFill/>
          <a:ln>
            <a:noFill/>
          </a:ln>
        </p:spPr>
      </p:pic>
      <p:pic>
        <p:nvPicPr>
          <p:cNvPr id="88" name="Google Shape;88;p14" descr="kec2blackborder png.PNG"/>
          <p:cNvPicPr preferRelativeResize="0"/>
          <p:nvPr/>
        </p:nvPicPr>
        <p:blipFill rotWithShape="1">
          <a:blip r:embed="rId5">
            <a:alphaModFix/>
          </a:blip>
          <a:srcRect/>
          <a:stretch/>
        </p:blipFill>
        <p:spPr>
          <a:xfrm>
            <a:off x="381000" y="4495800"/>
            <a:ext cx="1479013" cy="1841384"/>
          </a:xfrm>
          <a:prstGeom prst="rect">
            <a:avLst/>
          </a:prstGeom>
          <a:noFill/>
          <a:ln>
            <a:noFill/>
          </a:ln>
        </p:spPr>
      </p:pic>
      <p:sp>
        <p:nvSpPr>
          <p:cNvPr id="89" name="Google Shape;89;p14"/>
          <p:cNvSpPr txBox="1"/>
          <p:nvPr/>
        </p:nvSpPr>
        <p:spPr>
          <a:xfrm>
            <a:off x="2362200" y="2503170"/>
            <a:ext cx="6400800" cy="3868420"/>
          </a:xfrm>
          <a:prstGeom prst="rect">
            <a:avLst/>
          </a:prstGeom>
          <a:noFill/>
          <a:ln>
            <a:noFill/>
          </a:ln>
        </p:spPr>
        <p:txBody>
          <a:bodyPr spcFirstLastPara="1" wrap="square" lIns="0" tIns="45700" rIns="18275" bIns="45700" anchor="t" anchorCtr="0">
            <a:normAutofit/>
          </a:bodyPr>
          <a:lstStyle/>
          <a:p>
            <a:pPr marL="0" marR="45720" lvl="0" indent="0" algn="ctr" rtl="0">
              <a:lnSpc>
                <a:spcPct val="100000"/>
              </a:lnSpc>
              <a:spcBef>
                <a:spcPts val="0"/>
              </a:spcBef>
              <a:spcAft>
                <a:spcPts val="0"/>
              </a:spcAft>
              <a:buClr>
                <a:schemeClr val="dk1"/>
              </a:buClr>
              <a:buSzPts val="144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a:p>
            <a:pPr marL="0" marR="45720" lvl="0" indent="0" algn="ctr" rtl="0">
              <a:spcBef>
                <a:spcPts val="360"/>
              </a:spcBef>
              <a:spcAft>
                <a:spcPts val="0"/>
              </a:spcAft>
              <a:buNone/>
            </a:pPr>
            <a:r>
              <a:rPr lang="en-US" sz="1800" b="1" i="0" u="none" strike="noStrike" cap="none" dirty="0">
                <a:solidFill>
                  <a:schemeClr val="dk1"/>
                </a:solidFill>
                <a:latin typeface="Times New Roman" panose="02020603050405020304" pitchFamily="18" charset="0"/>
                <a:cs typeface="Times New Roman" panose="02020603050405020304" pitchFamily="18" charset="0"/>
                <a:sym typeface="Arial"/>
              </a:rPr>
              <a:t>PROJECT GUIDE</a:t>
            </a:r>
            <a:endParaRPr sz="1800" dirty="0">
              <a:latin typeface="Times New Roman" panose="02020603050405020304" pitchFamily="18" charset="0"/>
              <a:cs typeface="Times New Roman" panose="02020603050405020304" pitchFamily="18" charset="0"/>
            </a:endParaRPr>
          </a:p>
          <a:p>
            <a:pPr marL="0" marR="45720" lvl="0" indent="0" algn="ctr" rtl="0">
              <a:spcBef>
                <a:spcPts val="360"/>
              </a:spcBef>
              <a:spcAft>
                <a:spcPts val="0"/>
              </a:spcAft>
              <a:buNone/>
            </a:pPr>
            <a:r>
              <a:rPr lang="en-IN"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Yoga M</a:t>
            </a: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45720" lvl="0" indent="0" algn="ctr" rtl="0">
              <a:lnSpc>
                <a:spcPct val="100000"/>
              </a:lnSpc>
              <a:spcBef>
                <a:spcPts val="360"/>
              </a:spcBef>
              <a:spcAft>
                <a:spcPts val="0"/>
              </a:spcAft>
              <a:buClr>
                <a:schemeClr val="dk1"/>
              </a:buClr>
              <a:buSzPts val="1440"/>
              <a:buFont typeface="Noto Sans Symbols"/>
              <a:buNone/>
            </a:pPr>
            <a:endParaRPr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45720" lvl="0" indent="0" algn="ctr" rtl="0">
              <a:lnSpc>
                <a:spcPct val="100000"/>
              </a:lnSpc>
              <a:spcBef>
                <a:spcPts val="360"/>
              </a:spcBef>
              <a:spcAft>
                <a:spcPts val="0"/>
              </a:spcAft>
              <a:buClr>
                <a:schemeClr val="dk1"/>
              </a:buClr>
              <a:buSzPts val="1440"/>
              <a:buFont typeface="Noto Sans Symbols"/>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PROJECT MEMBER</a:t>
            </a:r>
            <a:endParaRPr sz="1800" dirty="0">
              <a:latin typeface="Times New Roman" panose="02020603050405020304" pitchFamily="18" charset="0"/>
              <a:cs typeface="Times New Roman" panose="02020603050405020304" pitchFamily="18" charset="0"/>
            </a:endParaRPr>
          </a:p>
          <a:p>
            <a:pPr marL="0" marR="45720" lvl="0" indent="0" algn="ctr" rtl="0">
              <a:lnSpc>
                <a:spcPct val="100000"/>
              </a:lnSpc>
              <a:spcBef>
                <a:spcPts val="360"/>
              </a:spcBef>
              <a:spcAft>
                <a:spcPts val="0"/>
              </a:spcAft>
              <a:buClr>
                <a:schemeClr val="dk1"/>
              </a:buClr>
              <a:buSzPts val="1440"/>
              <a:buFont typeface="Noto Sans Symbols"/>
              <a:buNone/>
            </a:pPr>
            <a:r>
              <a:rPr lang="en-IN" sz="1800" dirty="0">
                <a:latin typeface="Times New Roman" panose="02020603050405020304" pitchFamily="18" charset="0"/>
                <a:cs typeface="Times New Roman" panose="02020603050405020304" pitchFamily="18" charset="0"/>
              </a:rPr>
              <a:t>Nishdharani P</a:t>
            </a:r>
            <a:endParaRPr sz="1800" dirty="0">
              <a:latin typeface="Times New Roman" panose="02020603050405020304" pitchFamily="18" charset="0"/>
              <a:cs typeface="Times New Roman" panose="02020603050405020304" pitchFamily="18" charset="0"/>
            </a:endParaRPr>
          </a:p>
          <a:p>
            <a:pPr marL="0" marR="45720" lvl="0" indent="0" algn="ctr" rtl="0">
              <a:lnSpc>
                <a:spcPct val="100000"/>
              </a:lnSpc>
              <a:spcBef>
                <a:spcPts val="360"/>
              </a:spcBef>
              <a:spcAft>
                <a:spcPts val="0"/>
              </a:spcAft>
              <a:buClr>
                <a:schemeClr val="dk1"/>
              </a:buClr>
              <a:buSzPts val="1440"/>
              <a:buFont typeface="Noto Sans Symbols"/>
              <a:buNone/>
            </a:pPr>
            <a:r>
              <a:rPr lang="en-US" sz="1800" dirty="0" err="1">
                <a:solidFill>
                  <a:schemeClr val="dk1"/>
                </a:solidFill>
                <a:latin typeface="Times New Roman" panose="02020603050405020304" pitchFamily="18" charset="0"/>
                <a:cs typeface="Times New Roman" panose="02020603050405020304" pitchFamily="18" charset="0"/>
                <a:sym typeface="Times New Roman"/>
              </a:rPr>
              <a:t>Santhiya</a:t>
            </a:r>
            <a:r>
              <a:rPr lang="en-US" sz="1800" dirty="0">
                <a:solidFill>
                  <a:schemeClr val="dk1"/>
                </a:solidFill>
                <a:latin typeface="Times New Roman" panose="02020603050405020304" pitchFamily="18" charset="0"/>
                <a:cs typeface="Times New Roman" panose="02020603050405020304" pitchFamily="18" charset="0"/>
                <a:sym typeface="Times New Roman"/>
              </a:rPr>
              <a:t> E</a:t>
            </a:r>
            <a:endParaRPr sz="1800" dirty="0">
              <a:latin typeface="Times New Roman" panose="02020603050405020304" pitchFamily="18" charset="0"/>
              <a:cs typeface="Times New Roman" panose="02020603050405020304" pitchFamily="18" charset="0"/>
            </a:endParaRPr>
          </a:p>
          <a:p>
            <a:pPr marL="0" marR="45720" lvl="0" indent="0" algn="ctr" rtl="0">
              <a:lnSpc>
                <a:spcPct val="100000"/>
              </a:lnSpc>
              <a:spcBef>
                <a:spcPts val="360"/>
              </a:spcBef>
              <a:spcAft>
                <a:spcPts val="0"/>
              </a:spcAft>
              <a:buClr>
                <a:schemeClr val="dk1"/>
              </a:buClr>
              <a:buSzPts val="1440"/>
              <a:buFont typeface="Noto Sans Symbols"/>
              <a:buNone/>
            </a:pPr>
            <a:r>
              <a:rPr lang="en-US" sz="1800" dirty="0">
                <a:solidFill>
                  <a:schemeClr val="dk1"/>
                </a:solidFill>
                <a:latin typeface="Times New Roman" panose="02020603050405020304" pitchFamily="18" charset="0"/>
                <a:cs typeface="Times New Roman" panose="02020603050405020304" pitchFamily="18" charset="0"/>
                <a:sym typeface="Times New Roman"/>
              </a:rPr>
              <a:t>Sasikumar I</a:t>
            </a:r>
            <a:endParaRPr sz="1800" dirty="0">
              <a:latin typeface="Times New Roman" panose="02020603050405020304" pitchFamily="18" charset="0"/>
              <a:cs typeface="Times New Roman" panose="02020603050405020304" pitchFamily="18" charset="0"/>
            </a:endParaRPr>
          </a:p>
          <a:p>
            <a:pPr marL="0" marR="45720" lvl="0" indent="0" algn="ctr" rtl="0">
              <a:lnSpc>
                <a:spcPct val="100000"/>
              </a:lnSpc>
              <a:spcBef>
                <a:spcPts val="360"/>
              </a:spcBef>
              <a:spcAft>
                <a:spcPts val="0"/>
              </a:spcAft>
              <a:buClr>
                <a:schemeClr val="dk1"/>
              </a:buClr>
              <a:buSzPts val="144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a:p>
            <a:pPr marL="0" marR="45720" lvl="0" indent="0" algn="ctr" rtl="0">
              <a:lnSpc>
                <a:spcPct val="100000"/>
              </a:lnSpc>
              <a:spcBef>
                <a:spcPts val="360"/>
              </a:spcBef>
              <a:spcAft>
                <a:spcPts val="0"/>
              </a:spcAft>
              <a:buClr>
                <a:schemeClr val="dk1"/>
              </a:buClr>
              <a:buSzPts val="144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p:txBody>
      </p:sp>
      <p:sp>
        <p:nvSpPr>
          <p:cNvPr id="90" name="Google Shape;90;p14"/>
          <p:cNvSpPr txBox="1">
            <a:spLocks noGrp="1"/>
          </p:cNvSpPr>
          <p:nvPr>
            <p:ph type="ctrTitle"/>
          </p:nvPr>
        </p:nvSpPr>
        <p:spPr>
          <a:xfrm>
            <a:off x="1006206" y="609600"/>
            <a:ext cx="7985394" cy="1448967"/>
          </a:xfrm>
          <a:prstGeom prst="rect">
            <a:avLst/>
          </a:prstGeom>
          <a:noFill/>
          <a:ln>
            <a:noFill/>
          </a:ln>
        </p:spPr>
        <p:txBody>
          <a:bodyPr spcFirstLastPara="1" wrap="square" lIns="0" tIns="0" rIns="18275" bIns="0" anchor="b" anchorCtr="0">
            <a:normAutofit/>
          </a:bodyPr>
          <a:lstStyle/>
          <a:p>
            <a:pPr marL="0" lvl="0" indent="0" algn="ctr" rtl="0">
              <a:spcBef>
                <a:spcPts val="0"/>
              </a:spcBef>
              <a:spcAft>
                <a:spcPts val="0"/>
              </a:spcAft>
              <a:buClr>
                <a:schemeClr val="dk1"/>
              </a:buClr>
              <a:buSzPts val="4400"/>
              <a:buFont typeface="Times New Roman"/>
              <a:buNone/>
            </a:pPr>
            <a:r>
              <a:rPr lang="en-US" sz="4400" dirty="0">
                <a:solidFill>
                  <a:schemeClr val="dk1"/>
                </a:solidFill>
                <a:latin typeface="Times New Roman"/>
                <a:ea typeface="Times New Roman"/>
                <a:cs typeface="Times New Roman"/>
                <a:sym typeface="Times New Roman"/>
              </a:rPr>
              <a:t>FOOD DELIVERY WEB-APP</a:t>
            </a:r>
            <a:r>
              <a:rPr lang="en-IN" dirty="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533400" y="174308"/>
            <a:ext cx="8229600" cy="1143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PROBLEM STATEMENT</a:t>
            </a:r>
            <a:endParaRPr b="1">
              <a:solidFill>
                <a:schemeClr val="dk1"/>
              </a:solidFill>
              <a:latin typeface="Times New Roman"/>
              <a:ea typeface="Times New Roman"/>
              <a:cs typeface="Times New Roman"/>
              <a:sym typeface="Times New Roman"/>
            </a:endParaRPr>
          </a:p>
        </p:txBody>
      </p:sp>
      <p:sp>
        <p:nvSpPr>
          <p:cNvPr id="96" name="Google Shape;96;p15"/>
          <p:cNvSpPr txBox="1">
            <a:spLocks noGrp="1"/>
          </p:cNvSpPr>
          <p:nvPr>
            <p:ph type="body" idx="1"/>
          </p:nvPr>
        </p:nvSpPr>
        <p:spPr>
          <a:xfrm>
            <a:off x="762000" y="1642110"/>
            <a:ext cx="8229600" cy="43894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920"/>
              <a:buNone/>
            </a:pPr>
            <a:r>
              <a:rPr lang="en-US" sz="2400"/>
              <a:t>                          </a:t>
            </a:r>
            <a:endParaRPr sz="2400"/>
          </a:p>
        </p:txBody>
      </p:sp>
      <p:sp>
        <p:nvSpPr>
          <p:cNvPr id="97" name="Google Shape;97;p15"/>
          <p:cNvSpPr txBox="1"/>
          <p:nvPr/>
        </p:nvSpPr>
        <p:spPr>
          <a:xfrm>
            <a:off x="1143000" y="1712280"/>
            <a:ext cx="7239000" cy="3785611"/>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2000"/>
            </a:pPr>
            <a:endParaRPr lang="en-US" sz="2000" dirty="0">
              <a:solidFill>
                <a:schemeClr val="dk1"/>
              </a:solidFill>
            </a:endParaRPr>
          </a:p>
          <a:p>
            <a:pPr marL="285750" marR="0" lvl="0" indent="-298450" algn="just" rtl="0">
              <a:spcBef>
                <a:spcPts val="0"/>
              </a:spcBef>
              <a:spcAft>
                <a:spcPts val="0"/>
              </a:spcAft>
              <a:buClr>
                <a:schemeClr val="dk1"/>
              </a:buClr>
              <a:buSzPts val="2000"/>
              <a:buFont typeface="Noto Sans Symbols"/>
              <a:buChar char="⮚"/>
            </a:pPr>
            <a:r>
              <a:rPr lang="en-US" sz="2000" dirty="0">
                <a:solidFill>
                  <a:schemeClr val="dk1"/>
                </a:solidFill>
              </a:rPr>
              <a:t>Restaurants are struggling to expand its customer base and enhance customer satisfaction due to an inefficient online ordering system. Customers find it difficult to navigate the current ordering process, leading to decreased online sales and engagement. The restaurant also lacks a digital platform to effectively showcase its unique pizza offerings and manage orders efficiently. Without a robust online presence, Restaurants are unable to compete effectively in the digital age. Addressing these challenges is essential for improving customer experience and driving business growth.</a:t>
            </a:r>
            <a:endParaRPr lang="en-US" sz="2000" b="0" i="0" u="none" strike="noStrike" cap="none" dirty="0">
              <a:solidFill>
                <a:schemeClr val="dk1"/>
              </a:solidFill>
              <a:latin typeface="Arial"/>
              <a:ea typeface="Arial"/>
              <a:cs typeface="Arial"/>
              <a:sym typeface="Arial"/>
            </a:endParaRPr>
          </a:p>
        </p:txBody>
      </p:sp>
      <p:sp>
        <p:nvSpPr>
          <p:cNvPr id="98" name="Google Shape;98;p15"/>
          <p:cNvSpPr/>
          <p:nvPr/>
        </p:nvSpPr>
        <p:spPr>
          <a:xfrm>
            <a:off x="-127233" y="4052501"/>
            <a:ext cx="65" cy="276999"/>
          </a:xfrm>
          <a:prstGeom prst="rect">
            <a:avLst/>
          </a:prstGeom>
          <a:solidFill>
            <a:srgbClr val="34354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body" idx="1"/>
          </p:nvPr>
        </p:nvSpPr>
        <p:spPr>
          <a:xfrm>
            <a:off x="609600" y="1714489"/>
            <a:ext cx="8077200" cy="4610112"/>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600"/>
              <a:buNone/>
            </a:pPr>
            <a:endParaRPr lang="en-US" dirty="0"/>
          </a:p>
          <a:p>
            <a:pPr marL="273050" lvl="0" indent="-273050" algn="just" rtl="0">
              <a:spcBef>
                <a:spcPts val="0"/>
              </a:spcBef>
              <a:spcAft>
                <a:spcPts val="0"/>
              </a:spcAft>
              <a:buClr>
                <a:schemeClr val="dk1"/>
              </a:buClr>
              <a:buSzPts val="1600"/>
              <a:buChar char="⮚"/>
            </a:pPr>
            <a:r>
              <a:rPr lang="en-US" dirty="0"/>
              <a:t>The objective of the Pizza Delivery Website for Restaurant is to develop a user-friendly and visually appealing online platform that simplifies the ordering process for customers. This website aims to enhance customer engagement, increase online sales, and showcase the restaurant's unique pizza offerings. Additionally, it provides tools for efficient order management and allows customers to leave reviews and feedback. By achieving these goals, the website will improve customer satisfaction and operational efficiency for Restaurant.</a:t>
            </a:r>
            <a:endParaRPr dirty="0"/>
          </a:p>
        </p:txBody>
      </p:sp>
      <p:sp>
        <p:nvSpPr>
          <p:cNvPr id="104" name="Google Shape;104;p16"/>
          <p:cNvSpPr txBox="1">
            <a:spLocks noGrp="1"/>
          </p:cNvSpPr>
          <p:nvPr>
            <p:ph type="title"/>
          </p:nvPr>
        </p:nvSpPr>
        <p:spPr>
          <a:xfrm>
            <a:off x="533400" y="174308"/>
            <a:ext cx="8229600" cy="1143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OBJECTIVE</a:t>
            </a:r>
            <a:endParaRPr b="1">
              <a:solidFill>
                <a:schemeClr val="dk1"/>
              </a:solidFill>
              <a:latin typeface="Times New Roman"/>
              <a:ea typeface="Times New Roman"/>
              <a:cs typeface="Times New Roman"/>
              <a:sym typeface="Times New Roman"/>
            </a:endParaRPr>
          </a:p>
        </p:txBody>
      </p:sp>
      <p:sp>
        <p:nvSpPr>
          <p:cNvPr id="105" name="Google Shape;105;p16"/>
          <p:cNvSpPr/>
          <p:nvPr/>
        </p:nvSpPr>
        <p:spPr>
          <a:xfrm>
            <a:off x="0" y="-138499"/>
            <a:ext cx="65" cy="276999"/>
          </a:xfrm>
          <a:prstGeom prst="rect">
            <a:avLst/>
          </a:prstGeom>
          <a:solidFill>
            <a:srgbClr val="34354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57200" y="457200"/>
            <a:ext cx="8229600" cy="62865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dirty="0">
                <a:solidFill>
                  <a:schemeClr val="dk1"/>
                </a:solidFill>
                <a:latin typeface="Times New Roman"/>
                <a:ea typeface="Times New Roman"/>
                <a:cs typeface="Times New Roman"/>
                <a:sym typeface="Times New Roman"/>
              </a:rPr>
              <a:t>EXISTING SYSTEM</a:t>
            </a:r>
            <a:endParaRPr dirty="0">
              <a:latin typeface="Times New Roman"/>
              <a:ea typeface="Times New Roman"/>
              <a:cs typeface="Times New Roman"/>
              <a:sym typeface="Times New Roman"/>
            </a:endParaRPr>
          </a:p>
        </p:txBody>
      </p:sp>
      <p:sp>
        <p:nvSpPr>
          <p:cNvPr id="114" name="Google Shape;114;p17"/>
          <p:cNvSpPr txBox="1">
            <a:spLocks noGrp="1"/>
          </p:cNvSpPr>
          <p:nvPr>
            <p:ph type="body" idx="1"/>
          </p:nvPr>
        </p:nvSpPr>
        <p:spPr>
          <a:xfrm>
            <a:off x="685800" y="1219200"/>
            <a:ext cx="8229600" cy="5137150"/>
          </a:xfrm>
          <a:prstGeom prst="rect">
            <a:avLst/>
          </a:prstGeom>
          <a:noFill/>
          <a:ln>
            <a:noFill/>
          </a:ln>
        </p:spPr>
        <p:txBody>
          <a:bodyPr spcFirstLastPara="1" wrap="square" lIns="91425" tIns="45700" rIns="91425" bIns="45700" anchor="t" anchorCtr="0">
            <a:noAutofit/>
          </a:bodyPr>
          <a:lstStyle/>
          <a:p>
            <a:pPr marL="0" lvl="0" indent="0" algn="just" rtl="0">
              <a:spcBef>
                <a:spcPts val="320"/>
              </a:spcBef>
              <a:spcAft>
                <a:spcPts val="0"/>
              </a:spcAft>
              <a:buClr>
                <a:schemeClr val="dk1"/>
              </a:buClr>
              <a:buSzPts val="1580"/>
              <a:buNone/>
            </a:pPr>
            <a:endParaRPr lang="en-US" sz="1900" dirty="0"/>
          </a:p>
          <a:p>
            <a:r>
              <a:rPr lang="en-US" dirty="0"/>
              <a:t>Currently, Restaurant relies on general food delivery platforms like Swiggy and Zomato to reach its customers. While these platforms offer a broad reach, they come with several limitations:</a:t>
            </a:r>
          </a:p>
          <a:p>
            <a:pPr>
              <a:buFont typeface="Arial" panose="020B0604020202020204" pitchFamily="34" charset="0"/>
              <a:buChar char="•"/>
            </a:pPr>
            <a:r>
              <a:rPr lang="en-US" b="1" dirty="0"/>
              <a:t>Broad Targeting</a:t>
            </a:r>
            <a:r>
              <a:rPr lang="en-US" dirty="0"/>
              <a:t>: These platforms cater to a wide range of restaurants, making it difficult for Restaurant to stand out among numerous competitors.</a:t>
            </a:r>
          </a:p>
          <a:p>
            <a:pPr>
              <a:buFont typeface="Arial" panose="020B0604020202020204" pitchFamily="34" charset="0"/>
              <a:buChar char="•"/>
            </a:pPr>
            <a:r>
              <a:rPr lang="en-US" b="1" dirty="0"/>
              <a:t>Limited Customization</a:t>
            </a:r>
            <a:r>
              <a:rPr lang="en-US" dirty="0"/>
              <a:t>: The menu presentation and ordering process on these platforms are generic and do not allow for detailed customization or showcasing unique offerings.</a:t>
            </a:r>
          </a:p>
          <a:p>
            <a:pPr>
              <a:buFont typeface="Arial" panose="020B0604020202020204" pitchFamily="34" charset="0"/>
              <a:buChar char="•"/>
            </a:pPr>
            <a:r>
              <a:rPr lang="en-US" b="1" dirty="0"/>
              <a:t>High Commission Fees</a:t>
            </a:r>
            <a:r>
              <a:rPr lang="en-US" dirty="0"/>
              <a:t>: Using third-party delivery services incurs high commission fees, reducing the restaurant's profit margins.</a:t>
            </a:r>
          </a:p>
          <a:p>
            <a:pPr>
              <a:buFont typeface="Arial" panose="020B0604020202020204" pitchFamily="34" charset="0"/>
              <a:buChar char="•"/>
            </a:pPr>
            <a:r>
              <a:rPr lang="en-US" b="1" dirty="0"/>
              <a:t>Brand Dilution</a:t>
            </a:r>
            <a:r>
              <a:rPr lang="en-US" dirty="0"/>
              <a:t>: The restaurant's brand identity can get lost amidst the extensive listings, leading to reduced customer loyalty and recognition.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533400" y="-15240"/>
            <a:ext cx="8229600" cy="1143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SOLUTION</a:t>
            </a:r>
            <a:endParaRPr/>
          </a:p>
        </p:txBody>
      </p:sp>
      <p:sp>
        <p:nvSpPr>
          <p:cNvPr id="126" name="Google Shape;126;p19"/>
          <p:cNvSpPr txBox="1">
            <a:spLocks noGrp="1"/>
          </p:cNvSpPr>
          <p:nvPr>
            <p:ph type="body" idx="1"/>
          </p:nvPr>
        </p:nvSpPr>
        <p:spPr>
          <a:xfrm>
            <a:off x="533400" y="1028700"/>
            <a:ext cx="8229600" cy="4800600"/>
          </a:xfrm>
          <a:prstGeom prst="rect">
            <a:avLst/>
          </a:prstGeom>
          <a:noFill/>
          <a:ln>
            <a:noFill/>
          </a:ln>
        </p:spPr>
        <p:txBody>
          <a:bodyPr spcFirstLastPara="1" wrap="square" lIns="91425" tIns="45700" rIns="91425" bIns="45700" anchor="t" anchorCtr="0">
            <a:noAutofit/>
          </a:bodyPr>
          <a:lstStyle/>
          <a:p>
            <a:pPr marL="615950" indent="-342900">
              <a:spcBef>
                <a:spcPts val="1200"/>
              </a:spcBef>
            </a:pPr>
            <a:r>
              <a:rPr lang="en-IN" dirty="0"/>
              <a:t>Responsive Design: Ensure the website is accessible on all devices (desktops, tablets, smartphones).</a:t>
            </a:r>
          </a:p>
          <a:p>
            <a:pPr marL="615950" indent="-342900">
              <a:spcBef>
                <a:spcPts val="1200"/>
              </a:spcBef>
            </a:pPr>
            <a:r>
              <a:rPr lang="en-IN" dirty="0"/>
              <a:t> Intuitive Navigation: Easy-to-use menu with categories    (e.g., pizza types). </a:t>
            </a:r>
          </a:p>
          <a:p>
            <a:pPr marL="615950" indent="-342900">
              <a:spcBef>
                <a:spcPts val="1200"/>
              </a:spcBef>
            </a:pPr>
            <a:r>
              <a:rPr lang="en-IN" dirty="0"/>
              <a:t>Search Functionality: Allow users to quickly find their desired items.</a:t>
            </a:r>
          </a:p>
          <a:p>
            <a:pPr marL="615950" indent="-342900">
              <a:spcBef>
                <a:spcPts val="1200"/>
              </a:spcBef>
            </a:pPr>
            <a:r>
              <a:rPr lang="en-US" dirty="0"/>
              <a:t>Menu Display: High-quality images and descriptions of pizzas and other items.</a:t>
            </a:r>
          </a:p>
          <a:p>
            <a:pPr marL="615950" indent="-342900">
              <a:spcBef>
                <a:spcPts val="1200"/>
              </a:spcBef>
            </a:pPr>
            <a:r>
              <a:rPr lang="en-US" dirty="0"/>
              <a:t>Add to Cart: Simple process for adding items to the cart   </a:t>
            </a:r>
          </a:p>
          <a:p>
            <a:pPr marL="615950" indent="-342900">
              <a:spcBef>
                <a:spcPts val="1200"/>
              </a:spcBef>
            </a:pPr>
            <a:r>
              <a:rPr lang="en-US" dirty="0"/>
              <a:t>  Order Summary: Display a detailed summary of the order before checkout.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457200" y="704850"/>
            <a:ext cx="8229600" cy="1143000"/>
          </a:xfrm>
          <a:prstGeom prst="rect">
            <a:avLst/>
          </a:prstGeom>
        </p:spPr>
        <p:txBody>
          <a:bodyPr spcFirstLastPara="1" wrap="square" lIns="0" tIns="45700" rIns="0" bIns="0" anchor="b" anchorCtr="0">
            <a:noAutofit/>
          </a:bodyPr>
          <a:lstStyle/>
          <a:p>
            <a:pPr marL="0" lvl="0" indent="0" algn="l" rtl="0">
              <a:spcBef>
                <a:spcPts val="0"/>
              </a:spcBef>
              <a:spcAft>
                <a:spcPts val="0"/>
              </a:spcAft>
              <a:buNone/>
            </a:pPr>
            <a:r>
              <a:rPr lang="en-US">
                <a:solidFill>
                  <a:schemeClr val="dk1"/>
                </a:solidFill>
              </a:rPr>
              <a:t>  CONCLUSION</a:t>
            </a:r>
            <a:endParaRPr>
              <a:solidFill>
                <a:schemeClr val="dk1"/>
              </a:solidFill>
            </a:endParaRPr>
          </a:p>
        </p:txBody>
      </p:sp>
      <p:sp>
        <p:nvSpPr>
          <p:cNvPr id="134" name="Google Shape;134;p20"/>
          <p:cNvSpPr txBox="1">
            <a:spLocks noGrp="1"/>
          </p:cNvSpPr>
          <p:nvPr>
            <p:ph type="body" idx="1"/>
          </p:nvPr>
        </p:nvSpPr>
        <p:spPr>
          <a:xfrm>
            <a:off x="587425" y="1987525"/>
            <a:ext cx="8099400" cy="43371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US" sz="2000" dirty="0"/>
              <a:t>The Pizza Delivery Web App project has successfully transformed the way our specific restaurant interacts with its customers and manages its operations. By leveraging modern web technologies, we have created a platform that not only meets the current needs of our customers and staff but also lays a strong foundation for future growth and innovation. As we move forward, we will continue to build on this success, exploring new opportunities to enhance our service offerings and deliver an exceptional dining experience to our customers. </a:t>
            </a:r>
            <a:endParaRPr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685800" y="685800"/>
            <a:ext cx="8229600" cy="42672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6000" i="1">
                <a:solidFill>
                  <a:schemeClr val="dk1"/>
                </a:solidFill>
                <a:latin typeface="Algerian"/>
                <a:ea typeface="Algerian"/>
                <a:cs typeface="Algerian"/>
                <a:sym typeface="Algerian"/>
              </a:rPr>
              <a:t>THANK YOU</a:t>
            </a:r>
            <a:br>
              <a:rPr lang="en-US" sz="6000" i="1">
                <a:solidFill>
                  <a:schemeClr val="dk1"/>
                </a:solidFill>
                <a:latin typeface="Algerian"/>
                <a:ea typeface="Algerian"/>
                <a:cs typeface="Algerian"/>
                <a:sym typeface="Algerian"/>
              </a:rPr>
            </a:br>
            <a:endParaRPr sz="6000" i="1">
              <a:solidFill>
                <a:schemeClr val="dk1"/>
              </a:solidFill>
              <a:latin typeface="Algerian"/>
              <a:ea typeface="Algerian"/>
              <a:cs typeface="Algerian"/>
              <a:sym typeface="Algerian"/>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510</Words>
  <Application>Microsoft Office PowerPoint</Application>
  <PresentationFormat>On-screen Show (4:3)</PresentationFormat>
  <Paragraphs>42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Noto Sans Symbols</vt:lpstr>
      <vt:lpstr>Times New Roman</vt:lpstr>
      <vt:lpstr>Arial</vt:lpstr>
      <vt:lpstr>Calibri</vt:lpstr>
      <vt:lpstr>Algerian</vt:lpstr>
      <vt:lpstr>Flow</vt:lpstr>
      <vt:lpstr>FOOD DELIVERY WEB-APP </vt:lpstr>
      <vt:lpstr>PROBLEM STATEMENT</vt:lpstr>
      <vt:lpstr>OBJECTIVE</vt:lpstr>
      <vt:lpstr>EXISTING SYSTEM</vt:lpstr>
      <vt:lpstr>SOLUTION</vt:lpstr>
      <vt:lpstr>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Nish .</dc:creator>
  <cp:lastModifiedBy>Nish .</cp:lastModifiedBy>
  <cp:revision>1</cp:revision>
  <dcterms:modified xsi:type="dcterms:W3CDTF">2024-06-18T09:21:22Z</dcterms:modified>
</cp:coreProperties>
</file>