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9"/>
  </p:notesMasterIdLst>
  <p:sldIdLst>
    <p:sldId id="271" r:id="rId3"/>
    <p:sldId id="273" r:id="rId4"/>
    <p:sldId id="274" r:id="rId5"/>
    <p:sldId id="275" r:id="rId6"/>
    <p:sldId id="277" r:id="rId7"/>
    <p:sldId id="278" r:id="rId8"/>
  </p:sldIdLst>
  <p:sldSz cx="9144000" cy="6858000" type="screen4x3"/>
  <p:notesSz cx="6983413" cy="92694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689" autoAdjust="0"/>
  </p:normalViewPr>
  <p:slideViewPr>
    <p:cSldViewPr>
      <p:cViewPr varScale="1">
        <p:scale>
          <a:sx n="46" d="100"/>
          <a:sy n="46" d="100"/>
        </p:scale>
        <p:origin x="1410" y="5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F5F4ED41-0313-4435-BC4D-8AAB096A2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983413" cy="92694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5" name="AutoShape 2">
            <a:extLst>
              <a:ext uri="{FF2B5EF4-FFF2-40B4-BE49-F238E27FC236}">
                <a16:creationId xmlns:a16="http://schemas.microsoft.com/office/drawing/2014/main" id="{95FF70F4-F937-47DA-B53F-7A2077B7E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983413" cy="92694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6" name="AutoShape 3">
            <a:extLst>
              <a:ext uri="{FF2B5EF4-FFF2-40B4-BE49-F238E27FC236}">
                <a16:creationId xmlns:a16="http://schemas.microsoft.com/office/drawing/2014/main" id="{46BB235A-301E-4829-BB08-762DBD96F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983413" cy="92694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7" name="AutoShape 4">
            <a:extLst>
              <a:ext uri="{FF2B5EF4-FFF2-40B4-BE49-F238E27FC236}">
                <a16:creationId xmlns:a16="http://schemas.microsoft.com/office/drawing/2014/main" id="{302D6E2F-092E-462A-96AC-435D486B7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983413" cy="92694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D0E364E1-7894-42BC-BB34-7ACCE9606E07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416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2FA7A5F5-4F8F-4B3F-8B24-A9B80ED7FFE8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962400" y="0"/>
            <a:ext cx="30416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80" name="Rectangle 7">
            <a:extLst>
              <a:ext uri="{FF2B5EF4-FFF2-40B4-BE49-F238E27FC236}">
                <a16:creationId xmlns:a16="http://schemas.microsoft.com/office/drawing/2014/main" id="{0968672F-CFD2-4B86-814E-2C8F3251C41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0300" y="685800"/>
            <a:ext cx="4667250" cy="34988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46531A82-0EA0-405B-9270-EE8CA6372EF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419600"/>
            <a:ext cx="5099050" cy="4184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4EF19BE5-A3E4-4E86-8692-394EDCA1A7BD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8837613"/>
            <a:ext cx="30416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F905B15D-17A3-4106-B6AD-8073698F307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8837613"/>
            <a:ext cx="30416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fld id="{18CF6006-14DE-413C-B57D-8B29C54D17AD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">
            <a:extLst>
              <a:ext uri="{FF2B5EF4-FFF2-40B4-BE49-F238E27FC236}">
                <a16:creationId xmlns:a16="http://schemas.microsoft.com/office/drawing/2014/main" id="{D89F3AC0-5134-47E0-ACC8-7FC277A8887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A576637-9578-4AB7-9B2C-4DFEA7073C87}" type="slidenum">
              <a:rPr lang="en-GB" altLang="en-US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35843" name="Text Box 1">
            <a:extLst>
              <a:ext uri="{FF2B5EF4-FFF2-40B4-BE49-F238E27FC236}">
                <a16:creationId xmlns:a16="http://schemas.microsoft.com/office/drawing/2014/main" id="{2D098560-C0F8-48CD-A757-F15ABD44E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685800"/>
            <a:ext cx="4673600" cy="3505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89D7EA3D-8EF1-4903-AC95-789FD565D42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419600"/>
            <a:ext cx="5100638" cy="4186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dirty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">
            <a:extLst>
              <a:ext uri="{FF2B5EF4-FFF2-40B4-BE49-F238E27FC236}">
                <a16:creationId xmlns:a16="http://schemas.microsoft.com/office/drawing/2014/main" id="{E71C4294-981D-4DB4-954E-275473F88DE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72AB1AA-DB83-487A-8AB8-34F50BA5A2A0}" type="slidenum">
              <a:rPr lang="en-GB" altLang="en-US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  <p:sp>
        <p:nvSpPr>
          <p:cNvPr id="39939" name="Text Box 1">
            <a:extLst>
              <a:ext uri="{FF2B5EF4-FFF2-40B4-BE49-F238E27FC236}">
                <a16:creationId xmlns:a16="http://schemas.microsoft.com/office/drawing/2014/main" id="{204CF65B-FF32-4111-AA48-1E085AC0A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685800"/>
            <a:ext cx="4673600" cy="3505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84F88974-03D1-4329-AAD5-DB0981E72E8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419600"/>
            <a:ext cx="5100638" cy="4186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dirty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">
            <a:extLst>
              <a:ext uri="{FF2B5EF4-FFF2-40B4-BE49-F238E27FC236}">
                <a16:creationId xmlns:a16="http://schemas.microsoft.com/office/drawing/2014/main" id="{AD0AA9E2-F7A6-4FBB-8BF4-A433ED5FFFC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DC4BB8C-92A5-4AE9-AFA7-9EBFCF66B166}" type="slidenum">
              <a:rPr lang="en-GB" altLang="en-US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  <p:sp>
        <p:nvSpPr>
          <p:cNvPr id="41987" name="Text Box 1">
            <a:extLst>
              <a:ext uri="{FF2B5EF4-FFF2-40B4-BE49-F238E27FC236}">
                <a16:creationId xmlns:a16="http://schemas.microsoft.com/office/drawing/2014/main" id="{68A621AE-A40A-408B-844B-B1FC31AC5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685800"/>
            <a:ext cx="4673600" cy="3505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2D478478-1A6A-4E30-A619-2A2C3AC1802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419600"/>
            <a:ext cx="5100638" cy="4186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">
            <a:extLst>
              <a:ext uri="{FF2B5EF4-FFF2-40B4-BE49-F238E27FC236}">
                <a16:creationId xmlns:a16="http://schemas.microsoft.com/office/drawing/2014/main" id="{39C44002-E4BF-46EF-861C-7ABE1DE5F75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ECC81EC-67DC-444C-882B-B849CE47B787}" type="slidenum">
              <a:rPr lang="en-GB" altLang="en-US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  <p:sp>
        <p:nvSpPr>
          <p:cNvPr id="44035" name="Text Box 1">
            <a:extLst>
              <a:ext uri="{FF2B5EF4-FFF2-40B4-BE49-F238E27FC236}">
                <a16:creationId xmlns:a16="http://schemas.microsoft.com/office/drawing/2014/main" id="{504BD778-CF36-4DB6-A103-4A5A69F08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685800"/>
            <a:ext cx="4673600" cy="3505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8FF5D281-9A3B-4D9A-BFB7-ECDEF7EB30C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419600"/>
            <a:ext cx="5100638" cy="4186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dirty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">
            <a:extLst>
              <a:ext uri="{FF2B5EF4-FFF2-40B4-BE49-F238E27FC236}">
                <a16:creationId xmlns:a16="http://schemas.microsoft.com/office/drawing/2014/main" id="{AF1027F2-3782-4796-B736-679F38E2563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514B703-DECF-4602-8749-5E8D2D7F02D4}" type="slidenum">
              <a:rPr lang="en-GB" altLang="en-US"/>
              <a:pPr>
                <a:spcBef>
                  <a:spcPct val="0"/>
                </a:spcBef>
              </a:pPr>
              <a:t>5</a:t>
            </a:fld>
            <a:endParaRPr lang="en-GB" altLang="en-US"/>
          </a:p>
        </p:txBody>
      </p:sp>
      <p:sp>
        <p:nvSpPr>
          <p:cNvPr id="48131" name="Text Box 1">
            <a:extLst>
              <a:ext uri="{FF2B5EF4-FFF2-40B4-BE49-F238E27FC236}">
                <a16:creationId xmlns:a16="http://schemas.microsoft.com/office/drawing/2014/main" id="{68124DF0-9EDD-42E5-A8CA-B6DE76C64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685800"/>
            <a:ext cx="4673600" cy="3505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BA356E3C-C529-4CF0-8321-3991275D73E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419600"/>
            <a:ext cx="5100638" cy="4186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 dirty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31888" y="685800"/>
            <a:ext cx="4664075" cy="3498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18CF6006-14DE-413C-B57D-8B29C54D17AD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4812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D10B05-80FA-4E75-A162-FE4DF199DD6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05-May-09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C57CE7-1C02-4842-887E-D5841FF6778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Programming Languages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52C602-87BC-4056-9FE7-5F32366F7EC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Language Elements –</a:t>
            </a:r>
            <a:fld id="{7C4B1D9B-5BEF-4323-B387-C87C19D55B1C}" type="slidenum">
              <a:rPr lang="en-GB" altLang="en-US"/>
              <a:pPr/>
              <a:t>‹#›</a:t>
            </a:fld>
            <a:r>
              <a:rPr lang="en-GB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2665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8F3E62F-5BE1-48A5-A4DB-8A518980455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05-May-09</a:t>
            </a:r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FDBA734-A5C1-4494-BEB2-F2EC184399B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Programming Languages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907E763-AED6-4E09-8E76-CF7FA45625E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Language Elements –</a:t>
            </a:r>
            <a:fld id="{47647959-409C-4C47-9656-4E0DB933652B}" type="slidenum">
              <a:rPr lang="en-GB" altLang="en-US"/>
              <a:pPr/>
              <a:t>‹#›</a:t>
            </a:fld>
            <a:r>
              <a:rPr lang="en-GB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734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17393E-ED3B-4ADC-B306-912298639C2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05-May-09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29291F-6528-4634-8ADD-E13D6C59C19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Programming Languages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7B9CD-5385-4C5D-A6C8-9CA86DFEB2A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Language Elements –</a:t>
            </a:r>
            <a:fld id="{E51D7292-C7CF-4B7A-AC00-0EB013D06E78}" type="slidenum">
              <a:rPr lang="en-GB" altLang="en-US"/>
              <a:pPr/>
              <a:t>‹#›</a:t>
            </a:fld>
            <a:r>
              <a:rPr lang="en-GB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9876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0338" y="609600"/>
            <a:ext cx="1941512" cy="5480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2138" cy="5480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926651-3696-40C0-ACC4-2545EBE6837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05-May-09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226E38-F212-4CF3-8A77-B1366B2D846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Programming Languages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BCE60A-292E-49A3-887F-8AD3E49F8E5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Language Elements –</a:t>
            </a:r>
            <a:fld id="{944F9E1A-798E-4255-9745-FEBB382ACF86}" type="slidenum">
              <a:rPr lang="en-GB" altLang="en-US"/>
              <a:pPr/>
              <a:t>‹#›</a:t>
            </a:fld>
            <a:r>
              <a:rPr lang="en-GB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9095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08E03-7A39-44B1-957D-DF2F0F3B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05-May-09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836EF-A02F-4B70-BD20-851E04B5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C071D-2920-44D7-B835-FFE3C1FB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430E30-5740-4F76-BEAD-9E8245DA36E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3941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4FAF1-DC2F-47C4-86D0-954BF86C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05-May-09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5E8F0-8725-448E-A71E-100B84F3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E5DDB-D0C5-4213-BA98-49D1A6AFC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26D4F2-1406-4066-A39A-9CD11E514D2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52374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4174C-DCA5-4ED9-B1B5-147FE211F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05-May-09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A3435-E322-4185-9EEE-B3CA6396E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CDBA6-3D2C-4B3E-81CA-5424D6373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3875BA-DE5C-43C8-A558-8503E080427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92593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A8D72B-6D2A-402B-BE86-4B3EA09A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05-May-09</a:t>
            </a:r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B8507CB-D822-4BF9-BAAD-C1F4737A4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Programming Languages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E7D8919-9248-4B44-B7C7-205E5ED6D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DA264-8959-422D-8DFD-FEA9776A93D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5292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5E60E55-6C98-4700-9EA1-F1ED1126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05-May-09</a:t>
            </a:r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1328D9B-8336-41AB-979F-C376A87F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Programming Languages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19E10F2-D4A4-4637-96AD-4BD3239F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3BA5C9-0A1B-4D5C-B6C5-0DE2D65C35B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73188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588ACA2-0CC0-470C-A5FB-68315C1E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05-May-09</a:t>
            </a:r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42EEA80-FCDC-4A63-9640-04C8BF02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Programming Languages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ECFFC00-6BC6-40AA-A810-05978BFB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56F3-E415-4D78-BFCE-895EA616D88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26339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387C23D-F00D-4704-A757-87C0F6E7A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05-May-09</a:t>
            </a:r>
            <a:endParaRPr lang="en-GB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60DEF09-215A-4B84-802F-EAF8F533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Programming Languages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124CAC2-EAFF-405E-9429-5D792983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FD5785-D671-44E3-A9E1-7E11F5B8CB2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5008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416886-F98D-49C6-9722-887EA6758D6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05-May-09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A3B22D-B307-46D2-9C16-3B21290BEC3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Programming Languages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79B9B3-0267-40C6-B5CC-03C984EBDFB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Language Elements –</a:t>
            </a:r>
            <a:fld id="{50F3909B-E48C-4C53-850D-F6BFFDE44E1E}" type="slidenum">
              <a:rPr lang="en-GB" altLang="en-US"/>
              <a:pPr/>
              <a:t>‹#›</a:t>
            </a:fld>
            <a:r>
              <a:rPr lang="en-GB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0804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81E8577-27AA-4BF5-8B28-9F03FF14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05-May-09</a:t>
            </a:r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9DE09D9-341E-4F5A-9EED-BB786D0F9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Programming Languages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9EA4AAA-EBDB-4433-8DAF-66A9805EB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C3EDB2-17CD-46DC-A068-7B69EA659DF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55828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2657390-494D-4AA3-86FC-C2C3C3C1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05-May-09</a:t>
            </a:r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D267928-4678-4482-8178-7874F2DE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Programming Languages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B3C3469-B7CC-4AEF-AC5D-F1A485E8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CC2610-1FF0-4265-992F-01603DE6BE1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798711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4A7D1-6D9A-4C80-B908-5FC30FB1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05-May-09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D07EA-B9E2-4461-A443-022EB8E49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AAEC0-0C73-4489-AB93-B6A7D5C0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D5CE65-B5F9-4142-BA98-9B00C03DAF4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782918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46A60-6361-4D9A-A4F8-F9123A4B0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05-May-09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DAE9D-E955-4089-8CCC-B6EBB7DE9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D2FD8-4F78-4F6F-925D-2FF3DC6A8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FD18D9-81E0-49CE-BDDB-8F438C0B649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6395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C913402-F2F0-4962-8D10-C160E348A31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05-May-09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0CC5F61-B21E-4F31-9DE6-D1438A30E70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Programming Languages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D6FE4C1-DCA6-4A16-A8E9-2D22EBF3B30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Language Elements –</a:t>
            </a:r>
            <a:fld id="{452AC31A-85E1-4A63-BE40-909F28440C0E}" type="slidenum">
              <a:rPr lang="en-GB" altLang="en-US"/>
              <a:pPr/>
              <a:t>‹#›</a:t>
            </a:fld>
            <a:r>
              <a:rPr lang="en-GB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21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75765A-EDDF-4E66-87AE-83AB6974CD6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05-May-09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7CC9AD-B0B3-49F5-B178-48A7A1E3AE4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Programming Languages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E3FE29-DC69-467D-8D93-F114771EB1E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Language Elements –</a:t>
            </a:r>
            <a:fld id="{4CE9772A-1110-497C-9CB9-42D92E37BF09}" type="slidenum">
              <a:rPr lang="en-GB" altLang="en-US"/>
              <a:pPr/>
              <a:t>‹#›</a:t>
            </a:fld>
            <a:r>
              <a:rPr lang="en-GB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62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6825" cy="4108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981200"/>
            <a:ext cx="3806825" cy="4108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48A058-0FBF-4BFC-8AEE-0FE38FB939A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05-May-09</a:t>
            </a:r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470706A-FF11-480C-8477-917C842C64D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Programming Languages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C428B3C-6CBD-4FBF-A418-FF200B3F23D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Language Elements –</a:t>
            </a:r>
            <a:fld id="{A084C6E0-ACBA-4961-8C87-385091B2C44A}" type="slidenum">
              <a:rPr lang="en-GB" altLang="en-US"/>
              <a:pPr/>
              <a:t>‹#›</a:t>
            </a:fld>
            <a:r>
              <a:rPr lang="en-GB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685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2AFD451-982F-4B9B-BEFC-95F322BD420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05-May-09</a:t>
            </a:r>
            <a:endParaRPr lang="en-GB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588B7F8-2A7A-47A1-B537-A38F9E91384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Programming Languages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9DE1C52-21E7-4ADA-9D68-25B4691D074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Language Elements –</a:t>
            </a:r>
            <a:fld id="{E617EE0C-8D20-420C-B43E-E6CBEDAFCC9A}" type="slidenum">
              <a:rPr lang="en-GB" altLang="en-US"/>
              <a:pPr/>
              <a:t>‹#›</a:t>
            </a:fld>
            <a:r>
              <a:rPr lang="en-GB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376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4BE873F-765B-4B9E-84E5-EF3403DDF35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05-May-09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ED5DA40-C893-4868-86F3-EDFF2CDF887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Programming Languages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3D73C0-95FA-429A-AFF9-C4A28F8AC38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Language Elements –</a:t>
            </a:r>
            <a:fld id="{C296EDA0-A8A0-4C1A-84FA-BD2C9995454A}" type="slidenum">
              <a:rPr lang="en-GB" altLang="en-US"/>
              <a:pPr/>
              <a:t>‹#›</a:t>
            </a:fld>
            <a:r>
              <a:rPr lang="en-GB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310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6F8B111A-65B2-479F-8AE8-6C7AAF3373E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05-May-09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30FC262-2D8E-4F51-98E5-6675E7FA0EA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Programming Languages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B647D24-F858-4A06-B0B7-6E081535585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Language Elements –</a:t>
            </a:r>
            <a:fld id="{D72ED539-97FE-450B-AB92-F3FBD499AEDE}" type="slidenum">
              <a:rPr lang="en-GB" altLang="en-US"/>
              <a:pPr/>
              <a:t>‹#›</a:t>
            </a:fld>
            <a:r>
              <a:rPr lang="en-GB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726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31E9A59-465C-4435-A699-CEB0C87A426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05-May-09</a:t>
            </a:r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416D01A-D636-4DF5-B3CF-7786639C4CD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Programming Languages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0193DCB-F4D5-48BF-83A9-827CEECB9DC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Language Elements –</a:t>
            </a:r>
            <a:fld id="{24DC1C81-9201-4C34-9669-5F6A5E34F437}" type="slidenum">
              <a:rPr lang="en-GB" altLang="en-US"/>
              <a:pPr/>
              <a:t>‹#›</a:t>
            </a:fld>
            <a:r>
              <a:rPr lang="en-GB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420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6D0324CA-4695-46AD-B4A9-267D14B875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6605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3330848C-4E39-496C-96DF-BA8235278A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66050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456DA4B-7AFE-4949-AC55-A5B588D1DB1B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8986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r>
              <a:rPr lang="en-US"/>
              <a:t>05-May-09</a:t>
            </a:r>
            <a:endParaRPr lang="en-GB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BAF5696-E4D3-4F42-9F45-0F9E28581DB4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2700338" y="6300788"/>
            <a:ext cx="28892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r>
              <a:rPr lang="en-GB"/>
              <a:t>Programming Languages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43744B6-B597-45C2-B1A1-C9D80DF511D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5580063" y="6248400"/>
            <a:ext cx="2871787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GB" altLang="en-US"/>
              <a:t>Language Elements –</a:t>
            </a:r>
            <a:fld id="{AD1387A8-29A2-4985-9E9A-5CFF57CCD54C}" type="slidenum">
              <a:rPr lang="en-GB" altLang="en-US"/>
              <a:pPr/>
              <a:t>‹#›</a:t>
            </a:fld>
            <a:r>
              <a:rPr lang="en-GB" altLang="en-US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Lucida Sans Unicode" charset="0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itchFamily="16" charset="0"/>
          <a:ea typeface="Lucida Sans Unicode" charset="0"/>
          <a:cs typeface="Lucida Sans Unicode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itchFamily="16" charset="0"/>
          <a:ea typeface="Lucida Sans Unicode" charset="0"/>
          <a:cs typeface="Lucida Sans Unicode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itchFamily="16" charset="0"/>
          <a:ea typeface="Lucida Sans Unicode" charset="0"/>
          <a:cs typeface="Lucida Sans Unicode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itchFamily="16" charset="0"/>
          <a:ea typeface="Lucida Sans Unicode" charset="0"/>
          <a:cs typeface="Lucida Sans Unicode" charset="0"/>
        </a:defRPr>
      </a:lvl5pPr>
      <a:lvl6pPr marL="4572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cs typeface="Lucida Sans Unicode" charset="0"/>
        </a:defRPr>
      </a:lvl6pPr>
      <a:lvl7pPr marL="9144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cs typeface="Lucida Sans Unicode" charset="0"/>
        </a:defRPr>
      </a:lvl7pPr>
      <a:lvl8pPr marL="1371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cs typeface="Lucida Sans Unicode" charset="0"/>
        </a:defRPr>
      </a:lvl8pPr>
      <a:lvl9pPr marL="18288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cs typeface="Lucida Sans Unicode" charset="0"/>
        </a:defRPr>
      </a:lvl9pPr>
    </p:titleStyle>
    <p:bodyStyle>
      <a:lvl1pPr marL="336550" indent="-33655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Lucida Sans Unicode" charset="0"/>
          <a:cs typeface="+mn-cs"/>
        </a:defRPr>
      </a:lvl1pPr>
      <a:lvl2pPr marL="736600" indent="-2794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Lucida Sans Unicode" charset="0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Lucida Sans Unicode" charset="0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Lucida Sans Unicode" charset="0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Lucida Sans Unicode" charset="0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C58DBAA1-2DED-43F6-87AE-143259081A0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2C7BDBA8-5B6E-4DB8-B239-5F854AA29E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24660-B3B3-4A74-89B1-B8A80B32F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r>
              <a:rPr lang="en-US"/>
              <a:t>05-May-09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69D79-6DE4-4BAC-8505-134525DA3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r>
              <a:rPr lang="en-GB"/>
              <a:t>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622C7-FBC4-417F-91E0-2B304185A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2BA76FAB-96A9-4F2D-9C59-F41DACB08583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Footer Placeholder 4">
            <a:extLst>
              <a:ext uri="{FF2B5EF4-FFF2-40B4-BE49-F238E27FC236}">
                <a16:creationId xmlns:a16="http://schemas.microsoft.com/office/drawing/2014/main" id="{D048F585-F727-4279-B5A9-EE39E7C2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GB" altLang="en-US" sz="1400" dirty="0"/>
              <a:t>Programming Languages</a:t>
            </a:r>
          </a:p>
        </p:txBody>
      </p:sp>
      <p:sp>
        <p:nvSpPr>
          <p:cNvPr id="34820" name="Slide Number Placeholder 5">
            <a:extLst>
              <a:ext uri="{FF2B5EF4-FFF2-40B4-BE49-F238E27FC236}">
                <a16:creationId xmlns:a16="http://schemas.microsoft.com/office/drawing/2014/main" id="{BD86BF8A-4507-487D-BCAC-C8182B753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GB" altLang="en-US" sz="1400"/>
              <a:t>Language Elements –</a:t>
            </a:r>
            <a:fld id="{4F70C00F-1A25-403C-B029-21A2200BB67C}" type="slidenum">
              <a:rPr lang="en-GB" altLang="en-US" sz="1400"/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1</a:t>
            </a:fld>
            <a:r>
              <a:rPr lang="en-GB" altLang="en-US" sz="1400"/>
              <a:t> </a:t>
            </a:r>
          </a:p>
        </p:txBody>
      </p:sp>
      <p:sp>
        <p:nvSpPr>
          <p:cNvPr id="34821" name="Text Box 1">
            <a:extLst>
              <a:ext uri="{FF2B5EF4-FFF2-40B4-BE49-F238E27FC236}">
                <a16:creationId xmlns:a16="http://schemas.microsoft.com/office/drawing/2014/main" id="{9FB47A07-585B-468D-B378-9427BC96B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772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6550" indent="-33655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36600" indent="-2794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None/>
            </a:pPr>
            <a:r>
              <a:rPr lang="en-GB" altLang="en-US" b="1" dirty="0"/>
              <a:t>White spaces</a:t>
            </a:r>
          </a:p>
          <a:p>
            <a:pPr lvl="1" eaLnBrk="1" hangingPunct="1"/>
            <a:r>
              <a:rPr lang="en-GB" altLang="en-US" dirty="0"/>
              <a:t>White space characters are used  to improve the readability of a program and as necessary to separate tokens from each other.</a:t>
            </a:r>
          </a:p>
          <a:p>
            <a:pPr lvl="1" eaLnBrk="1" hangingPunct="1">
              <a:buFont typeface="Times New Roman" panose="02020603050405020304" pitchFamily="18" charset="0"/>
              <a:buNone/>
            </a:pPr>
            <a:r>
              <a:rPr lang="en-GB" altLang="en-US" dirty="0"/>
              <a:t>Token : indivisible lexical unit.</a:t>
            </a:r>
          </a:p>
          <a:p>
            <a:pPr lvl="1" eaLnBrk="1" hangingPunct="1"/>
            <a:r>
              <a:rPr lang="en-GB" altLang="en-US" dirty="0"/>
              <a:t>Characters designated as white space characters and the rules on their usage vary widely between languages.</a:t>
            </a:r>
          </a:p>
          <a:p>
            <a:pPr lvl="1" eaLnBrk="1" hangingPunct="1">
              <a:buFont typeface="Times New Roman" panose="02020603050405020304" pitchFamily="18" charset="0"/>
              <a:buNone/>
            </a:pPr>
            <a:r>
              <a:rPr lang="en-GB" altLang="en-US" dirty="0"/>
              <a:t>	A Language may designate any combination of the characters “space, newline, tab, page break” etc  as white space characters.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Footer Placeholder 4">
            <a:extLst>
              <a:ext uri="{FF2B5EF4-FFF2-40B4-BE49-F238E27FC236}">
                <a16:creationId xmlns:a16="http://schemas.microsoft.com/office/drawing/2014/main" id="{315A217D-9F41-4B09-A0B4-2D5B2808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GB" altLang="en-US" sz="1400"/>
              <a:t>Programming Languages</a:t>
            </a:r>
          </a:p>
        </p:txBody>
      </p:sp>
      <p:sp>
        <p:nvSpPr>
          <p:cNvPr id="38916" name="Slide Number Placeholder 5">
            <a:extLst>
              <a:ext uri="{FF2B5EF4-FFF2-40B4-BE49-F238E27FC236}">
                <a16:creationId xmlns:a16="http://schemas.microsoft.com/office/drawing/2014/main" id="{55D986CB-B94E-4D93-8A63-82CB3715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GB" altLang="en-US" sz="1400"/>
              <a:t>Language Elements –</a:t>
            </a:r>
            <a:fld id="{5D3CC087-83A6-4067-BD5B-BC971FB0420F}" type="slidenum">
              <a:rPr lang="en-GB" altLang="en-US" sz="1400"/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2</a:t>
            </a:fld>
            <a:r>
              <a:rPr lang="en-GB" altLang="en-US" sz="1400"/>
              <a:t> </a:t>
            </a:r>
          </a:p>
        </p:txBody>
      </p:sp>
      <p:sp>
        <p:nvSpPr>
          <p:cNvPr id="38917" name="Text Box 1">
            <a:extLst>
              <a:ext uri="{FF2B5EF4-FFF2-40B4-BE49-F238E27FC236}">
                <a16:creationId xmlns:a16="http://schemas.microsoft.com/office/drawing/2014/main" id="{4510BDFB-68B0-46DE-86B9-7F7F40162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772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6550" indent="-33655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None/>
            </a:pPr>
            <a:r>
              <a:rPr lang="en-GB" altLang="en-US" dirty="0"/>
              <a:t>Example : In Fortran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GB" altLang="en-US" dirty="0"/>
              <a:t>	DO 5 I = 1.25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endParaRPr lang="en-GB" altLang="en-US" dirty="0"/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GB" altLang="en-US" dirty="0"/>
              <a:t>	DO 5 I = 1, 25</a:t>
            </a:r>
          </a:p>
        </p:txBody>
      </p:sp>
      <p:sp>
        <p:nvSpPr>
          <p:cNvPr id="38918" name="AutoShape 2">
            <a:extLst>
              <a:ext uri="{FF2B5EF4-FFF2-40B4-BE49-F238E27FC236}">
                <a16:creationId xmlns:a16="http://schemas.microsoft.com/office/drawing/2014/main" id="{5E865586-ECB1-4109-8C54-4757FB306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581400"/>
            <a:ext cx="3276600" cy="1905000"/>
          </a:xfrm>
          <a:prstGeom prst="wedgeRectCallout">
            <a:avLst>
              <a:gd name="adj1" fmla="val -76843"/>
              <a:gd name="adj2" fmla="val -85667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GB" altLang="en-US" sz="2400"/>
              <a:t>Till the compiler comes to this position, it is not possible to identify the lexical units in the statement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8F00C-08F4-41EB-B7C1-087B0366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332656"/>
            <a:ext cx="7766050" cy="1136650"/>
          </a:xfrm>
        </p:spPr>
        <p:txBody>
          <a:bodyPr/>
          <a:lstStyle/>
          <a:p>
            <a:r>
              <a:rPr lang="en-GB" altLang="en-US" b="1" dirty="0"/>
              <a:t>Noise words</a:t>
            </a:r>
            <a:r>
              <a:rPr lang="en-GB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D09E2-7771-4264-9271-16BE3554C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484784"/>
            <a:ext cx="7984306" cy="4604866"/>
          </a:xfrm>
        </p:spPr>
        <p:txBody>
          <a:bodyPr/>
          <a:lstStyle/>
          <a:p>
            <a:pPr eaLnBrk="1" hangingPunct="1">
              <a:buFont typeface="Times New Roman" panose="02020603050405020304" pitchFamily="18" charset="0"/>
              <a:buNone/>
            </a:pPr>
            <a:r>
              <a:rPr lang="en-GB" altLang="en-US" dirty="0"/>
              <a:t>	Optional words provided by a language only  to improve readability of programs are called noise words.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GB" altLang="en-US" dirty="0"/>
              <a:t>	</a:t>
            </a:r>
            <a:r>
              <a:rPr lang="en-GB" altLang="en-US" i="1" dirty="0"/>
              <a:t>Example : in COBOL there are about 400 reserved words and many of them are noise words.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GB" altLang="en-US" i="1" dirty="0"/>
              <a:t>	For example,  </a:t>
            </a:r>
            <a:r>
              <a:rPr lang="en-GB" altLang="en-US" b="1" i="1" dirty="0" err="1"/>
              <a:t>goto</a:t>
            </a:r>
            <a:r>
              <a:rPr lang="en-GB" altLang="en-US" i="1" dirty="0"/>
              <a:t> is a noise word  for </a:t>
            </a:r>
            <a:r>
              <a:rPr lang="en-GB" altLang="en-US" b="1" i="1" dirty="0"/>
              <a:t>to.</a:t>
            </a:r>
            <a:endParaRPr lang="en-GB" altLang="en-US" i="1" dirty="0"/>
          </a:p>
          <a:p>
            <a:endParaRPr lang="en-US" dirty="0"/>
          </a:p>
        </p:txBody>
      </p:sp>
      <p:sp>
        <p:nvSpPr>
          <p:cNvPr id="40963" name="Footer Placeholder 4">
            <a:extLst>
              <a:ext uri="{FF2B5EF4-FFF2-40B4-BE49-F238E27FC236}">
                <a16:creationId xmlns:a16="http://schemas.microsoft.com/office/drawing/2014/main" id="{5EF21EB1-E9AC-4F3B-B3B6-4775617FDAA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GB" altLang="en-US" sz="1400"/>
              <a:t>Programming Languages</a:t>
            </a:r>
          </a:p>
        </p:txBody>
      </p:sp>
      <p:sp>
        <p:nvSpPr>
          <p:cNvPr id="40964" name="Slide Number Placeholder 5">
            <a:extLst>
              <a:ext uri="{FF2B5EF4-FFF2-40B4-BE49-F238E27FC236}">
                <a16:creationId xmlns:a16="http://schemas.microsoft.com/office/drawing/2014/main" id="{3C39364C-69AC-4397-AFDA-0C238C77E08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GB" altLang="en-US" sz="1400"/>
              <a:t>Language Elements –</a:t>
            </a:r>
            <a:fld id="{BD75B8D2-E96A-45B9-B933-CAC96E5B816A}" type="slidenum">
              <a:rPr lang="en-GB" altLang="en-US" sz="1400"/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3</a:t>
            </a:fld>
            <a:r>
              <a:rPr lang="en-GB" altLang="en-US" sz="1400"/>
              <a:t>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Footer Placeholder 4">
            <a:extLst>
              <a:ext uri="{FF2B5EF4-FFF2-40B4-BE49-F238E27FC236}">
                <a16:creationId xmlns:a16="http://schemas.microsoft.com/office/drawing/2014/main" id="{9C179ABB-79AC-4EDF-8628-D298F4B6C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GB" altLang="en-US" sz="1400"/>
              <a:t>Programming Languages</a:t>
            </a:r>
          </a:p>
        </p:txBody>
      </p:sp>
      <p:sp>
        <p:nvSpPr>
          <p:cNvPr id="43012" name="Slide Number Placeholder 5">
            <a:extLst>
              <a:ext uri="{FF2B5EF4-FFF2-40B4-BE49-F238E27FC236}">
                <a16:creationId xmlns:a16="http://schemas.microsoft.com/office/drawing/2014/main" id="{65578291-9172-40D6-AFCF-6F1A7CB8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GB" altLang="en-US" sz="1400"/>
              <a:t>Language Elements –</a:t>
            </a:r>
            <a:fld id="{B7480F81-8603-4071-B6CF-E561F14F6EFA}" type="slidenum">
              <a:rPr lang="en-GB" altLang="en-US" sz="1400"/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4</a:t>
            </a:fld>
            <a:r>
              <a:rPr lang="en-GB" altLang="en-US" sz="1400"/>
              <a:t> </a:t>
            </a:r>
          </a:p>
        </p:txBody>
      </p:sp>
      <p:sp>
        <p:nvSpPr>
          <p:cNvPr id="43013" name="Text Box 1">
            <a:extLst>
              <a:ext uri="{FF2B5EF4-FFF2-40B4-BE49-F238E27FC236}">
                <a16:creationId xmlns:a16="http://schemas.microsoft.com/office/drawing/2014/main" id="{A438DDC1-BB64-477D-9DF3-512E3BAB8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772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6550" indent="-33655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None/>
            </a:pPr>
            <a:r>
              <a:rPr lang="en-GB" altLang="en-US" b="1" dirty="0"/>
              <a:t>	Delimiters</a:t>
            </a:r>
            <a:r>
              <a:rPr lang="en-GB" altLang="en-US" dirty="0"/>
              <a:t> : Delimiters are predefined characters or character sequences defined by a language  to identify </a:t>
            </a:r>
            <a:r>
              <a:rPr lang="en-US" dirty="0"/>
              <a:t>boundary between separate </a:t>
            </a:r>
            <a:r>
              <a:rPr lang="en-GB" altLang="en-US"/>
              <a:t>syntactic units.</a:t>
            </a:r>
            <a:endParaRPr lang="en-GB" altLang="en-US" dirty="0"/>
          </a:p>
          <a:p>
            <a:pPr eaLnBrk="1" hangingPunct="1">
              <a:buFont typeface="Times New Roman" panose="02020603050405020304" pitchFamily="18" charset="0"/>
              <a:buNone/>
            </a:pPr>
            <a:endParaRPr lang="en-GB" altLang="en-US" dirty="0"/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GB" altLang="en-US" dirty="0"/>
              <a:t>	Example : Python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r>
              <a:rPr lang="en-GB" altLang="en-US" dirty="0"/>
              <a:t>    x</a:t>
            </a:r>
            <a:r>
              <a:rPr lang="en-GB" altLang="en-US" dirty="0">
                <a:solidFill>
                  <a:srgbClr val="FF0000"/>
                </a:solidFill>
              </a:rPr>
              <a:t>=[</a:t>
            </a:r>
            <a:r>
              <a:rPr lang="en-GB" altLang="en-US" dirty="0"/>
              <a:t>12</a:t>
            </a:r>
            <a:r>
              <a:rPr lang="en-GB" altLang="en-US" dirty="0">
                <a:solidFill>
                  <a:srgbClr val="FF0000"/>
                </a:solidFill>
              </a:rPr>
              <a:t>,</a:t>
            </a:r>
            <a:r>
              <a:rPr lang="en-GB" altLang="en-US" dirty="0"/>
              <a:t>23</a:t>
            </a:r>
            <a:r>
              <a:rPr lang="en-GB" altLang="en-US" dirty="0">
                <a:solidFill>
                  <a:srgbClr val="FF0000"/>
                </a:solidFill>
              </a:rPr>
              <a:t>,</a:t>
            </a:r>
            <a:r>
              <a:rPr lang="en-GB" altLang="en-US" dirty="0"/>
              <a:t>True</a:t>
            </a:r>
            <a:r>
              <a:rPr lang="en-GB" altLang="en-US" dirty="0">
                <a:solidFill>
                  <a:srgbClr val="FF0000"/>
                </a:solidFill>
              </a:rPr>
              <a:t>]</a:t>
            </a:r>
            <a:r>
              <a:rPr lang="en-GB" altLang="en-US" b="1" dirty="0"/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Footer Placeholder 4">
            <a:extLst>
              <a:ext uri="{FF2B5EF4-FFF2-40B4-BE49-F238E27FC236}">
                <a16:creationId xmlns:a16="http://schemas.microsoft.com/office/drawing/2014/main" id="{10027ADF-5DA1-403C-A90D-C4E5EAEA0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GB" altLang="en-US" sz="1400"/>
              <a:t>Programming Languages</a:t>
            </a:r>
          </a:p>
        </p:txBody>
      </p:sp>
      <p:sp>
        <p:nvSpPr>
          <p:cNvPr id="47108" name="Slide Number Placeholder 5">
            <a:extLst>
              <a:ext uri="{FF2B5EF4-FFF2-40B4-BE49-F238E27FC236}">
                <a16:creationId xmlns:a16="http://schemas.microsoft.com/office/drawing/2014/main" id="{CD1C2B09-B6BE-4C3C-94B9-87DB2F49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GB" altLang="en-US" sz="1400"/>
              <a:t>Language Elements –</a:t>
            </a:r>
            <a:fld id="{8646D7FC-5908-4ACC-958E-D793DD8DC2AD}" type="slidenum">
              <a:rPr lang="en-GB" altLang="en-US" sz="1400"/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5</a:t>
            </a:fld>
            <a:r>
              <a:rPr lang="en-GB" altLang="en-US" sz="1400"/>
              <a:t> </a:t>
            </a:r>
          </a:p>
        </p:txBody>
      </p:sp>
      <p:sp>
        <p:nvSpPr>
          <p:cNvPr id="47109" name="Text Box 1">
            <a:extLst>
              <a:ext uri="{FF2B5EF4-FFF2-40B4-BE49-F238E27FC236}">
                <a16:creationId xmlns:a16="http://schemas.microsoft.com/office/drawing/2014/main" id="{232D7591-651F-4FD0-AED3-CADCBDBB1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48680"/>
            <a:ext cx="7772400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6550" indent="-33655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323513" algn="l"/>
                <a:tab pos="10772775" algn="l"/>
                <a:tab pos="10775950" algn="l"/>
                <a:tab pos="10779125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None/>
            </a:pPr>
            <a:r>
              <a:rPr lang="en-GB" altLang="en-US" b="1" dirty="0"/>
              <a:t>	Free and fixed formats</a:t>
            </a:r>
            <a:r>
              <a:rPr lang="en-GB" altLang="en-US" dirty="0"/>
              <a:t> </a:t>
            </a:r>
          </a:p>
          <a:p>
            <a:pPr eaLnBrk="1" hangingPunct="1">
              <a:buSzPct val="52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dirty="0"/>
              <a:t>A language  is a free format language  if a program statement can be encoded starting from anywhere on a  line, and possible spanning over multiple lines without considering  breaks between lines. Ex – C, Java</a:t>
            </a:r>
          </a:p>
          <a:p>
            <a:pPr eaLnBrk="1" hangingPunct="1">
              <a:buSzPct val="52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dirty="0"/>
              <a:t>A fixed format language imposes restrictions on  the format of  statement such as starting point and line lengths.</a:t>
            </a:r>
          </a:p>
          <a:p>
            <a:pPr marL="0" indent="0" eaLnBrk="1" hangingPunct="1">
              <a:buSzPct val="52000"/>
              <a:buNone/>
            </a:pPr>
            <a:r>
              <a:rPr lang="en-GB" altLang="en-US" dirty="0"/>
              <a:t>	Ex  RPG2, Fortran 4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2388-1FDC-426E-A2F3-C9D974DDD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6632"/>
            <a:ext cx="7766050" cy="1080120"/>
          </a:xfrm>
        </p:spPr>
        <p:txBody>
          <a:bodyPr/>
          <a:lstStyle/>
          <a:p>
            <a:r>
              <a:rPr lang="en-US" sz="3600" dirty="0"/>
              <a:t>Fortran IV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8F459-3EA9-4BB2-9918-6AB3CF193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80728"/>
            <a:ext cx="7766050" cy="5108922"/>
          </a:xfrm>
        </p:spPr>
        <p:txBody>
          <a:bodyPr/>
          <a:lstStyle/>
          <a:p>
            <a:r>
              <a:rPr lang="en-US" sz="2800" dirty="0"/>
              <a:t>The original FORTRAN programs were prepared on a keypunch machine which punched holes into paper cards which had 80 characters maximum.  For this reason, lines in a FORTRAN program are often referred to as "cards."  Each card is either a "data" card, a "comment" card or a "statement" card.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C74B5-C13E-43EF-B9B1-792C9523924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05-May-09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3282C-3586-4971-A1BC-2B2E9383B26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25003-E0F3-4EAD-B195-19123127E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 altLang="en-US"/>
              <a:t>Language Elements –</a:t>
            </a:r>
            <a:fld id="{50F3909B-E48C-4C53-850D-F6BFFDE44E1E}" type="slidenum">
              <a:rPr lang="en-GB" altLang="en-US" smtClean="0"/>
              <a:pPr/>
              <a:t>6</a:t>
            </a:fld>
            <a:r>
              <a:rPr lang="en-GB" altLang="en-US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615319-F8DB-41AE-81E5-B8C5067D9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3964139"/>
            <a:ext cx="4896544" cy="211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7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"/>
        <a:cs typeface="Lucida Sans Unicode"/>
      </a:majorFont>
      <a:minorFont>
        <a:latin typeface="Times New Roman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Lucida Sans Unicode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377</Words>
  <Application>Microsoft Office PowerPoint</Application>
  <PresentationFormat>On-screen Show (4:3)</PresentationFormat>
  <Paragraphs>48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Custom Design</vt:lpstr>
      <vt:lpstr>PowerPoint Presentation</vt:lpstr>
      <vt:lpstr>PowerPoint Presentation</vt:lpstr>
      <vt:lpstr>Noise words </vt:lpstr>
      <vt:lpstr>PowerPoint Presentation</vt:lpstr>
      <vt:lpstr>PowerPoint Presentation</vt:lpstr>
      <vt:lpstr>Fortran IV Programming Language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 CUSTOMER</dc:creator>
  <cp:lastModifiedBy>Admin</cp:lastModifiedBy>
  <cp:revision>40</cp:revision>
  <dcterms:modified xsi:type="dcterms:W3CDTF">2021-07-01T00:59:08Z</dcterms:modified>
</cp:coreProperties>
</file>