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63" r:id="rId7"/>
    <p:sldId id="267" r:id="rId8"/>
    <p:sldId id="268" r:id="rId9"/>
    <p:sldId id="266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0" r:id="rId23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32" autoAdjust="0"/>
  </p:normalViewPr>
  <p:slideViewPr>
    <p:cSldViewPr>
      <p:cViewPr>
        <p:scale>
          <a:sx n="66" d="100"/>
          <a:sy n="66" d="100"/>
        </p:scale>
        <p:origin x="1132" y="-1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AA84C-C957-DEF3-F85E-6F3023CE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3A2EA349-E62C-BDEE-8BD6-DC4CD63F40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985A777F-88B9-33BA-B38E-7F8BD32DBC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32F426AB-CEDD-A26D-6973-976B9A46D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495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D845A-30F2-8705-F6B6-5B5FB58A4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18C29B30-B5B8-2D15-82A8-F7B685365E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12B89423-02E2-5AE1-AAA9-6C4C4EE741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30F66C2C-1429-2864-EC27-F87A4B03E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423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A6D38-8AB4-B5BC-0D29-C5256BB93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B2D3FD87-14CB-FEFB-E819-D56C1EF665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618C1FF-D8AC-7B94-1094-0B669A229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5F63CBC-DFE9-0D79-50C8-DD01520D0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591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4F3C1B-1E2B-690C-B80E-194C5942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E80DE4C7-DBD8-19DC-5F03-CAA9E9F672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3F1EF9A9-B33C-2E62-199D-D72A48861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030F965-DC97-4102-2FD1-53D231F99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3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645B2-D0D3-E2F8-03A1-21927940E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D8485AE9-18FF-E504-9103-21E54715FC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DB0F11E-9441-248B-0A0F-32490F407C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4FEA112-136C-7AC1-59FF-FE9E17DBF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723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E95429-0695-1F94-41A3-7CF3981B9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FECC7684-1A05-1614-F332-18568A66C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C85539C7-A2A8-66F7-8A18-342AB8B5E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2FF5F457-AFBF-C85D-54E6-A37C89DB0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51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83F873-1799-626F-26DA-85822D59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16D09150-0D1E-0FD5-3156-BC8FE7DF5D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FAB00E1A-C63C-ABE1-149F-9B677362B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1BDCAA0-EB14-D937-59BF-AF51FB99A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2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A13B6-C406-54BE-4D9A-94ACBD70E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DEEA70B8-46A3-B402-FDEA-5CB28EA1AF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311C3EA2-0B8E-61CA-432A-C5B84EDCC8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4F380C96-44E9-9EC2-B47F-F1209D590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20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4B428-E248-98B4-6C63-49A5506A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F7EE1EBA-0F31-D45E-2B3B-28AD3F00DA8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BCCE30D-E264-EFFE-A819-68E93F51A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81B0F992-E6CA-3C63-EA26-8A63FCF96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262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42AB6-E115-4739-170A-7AC918012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3BDC0430-BDF8-F409-96E0-8A0058D9DE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2272F860-5AE8-4220-C0E4-B75EB8CE8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7262AE1-5197-F6EA-65A8-EEAB391B1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582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B29B01-908B-BE1D-C30B-D165209F0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B9128556-020D-6B75-30B1-A939B69F2A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70A50D50-5966-ADA2-9DEA-F936F85FD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D42CB581-A7DC-3BB9-D034-F146EE230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72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BEE50-CBBB-BD86-1E24-793FC419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4AA09612-84EC-8F5C-0FFC-BC657C3C90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B56D0F19-89FB-A0DD-86DD-81AACACA3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99F1817-E192-D439-4A2C-BD2EEDAE3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62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Ease Work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Vaishnavi Bhojak 23107022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Nishigandha Sawant 23107047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Nidhi Shettigar 23107041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Abhishek Sali 23107004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Ms. Aishwarya Londhe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573"/>
            <a:ext cx="9070975" cy="535441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Python 3.11,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PycharmIDE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MySQL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Libraries: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CustomTkinter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Pillow, Datetime. </a:t>
            </a:r>
            <a:b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D1B9-C0F1-EEBC-64A4-9BF256C8F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8" y="1415780"/>
            <a:ext cx="7324461" cy="549334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5D4B6-F26B-C2B4-8F49-2F6A2128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2126F6B-69C8-B78E-4D90-59ACB4606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Project Outcome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EDBE78B-F570-76E8-509C-383A1B571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6E520-1B8B-47B7-285C-0015B200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6" y="1563688"/>
            <a:ext cx="8368682" cy="47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11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57DF2F-29E9-CC28-1AAA-E1A9C943A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2009254-B04E-5F1C-AE4F-59949C96B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7CAEA2A-9B19-E655-2B2C-F9D3E202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6B73D-D2A8-DA49-4F42-6496614C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9" y="1135586"/>
            <a:ext cx="8640712" cy="48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82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D7222-CCE5-1587-B6ED-C7354641C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2B586FE-FA04-4BA8-0589-1A27AB30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23DFC18-94B5-01D4-2E80-FAF572A5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8419D-F801-D318-BCE5-7D6DD6B6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4" y="1187549"/>
            <a:ext cx="8984874" cy="50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16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0E2F6B-6F37-A1E2-661B-78EF0BA5C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8C9DB72-3752-5273-FE1B-349C76E73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4FFE29E-7FE3-E93E-F4EA-58151010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B2148-FE11-4EC4-1A35-2C2885AD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63" y="1318133"/>
            <a:ext cx="8752724" cy="49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20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80927-8FED-53F8-0F90-D8A178F14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03BED48-6778-7B4F-90C1-B92101B1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F1099AF-F863-A1E6-D571-4531E70B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A34EB-D530-13BB-D6DE-48424CA90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77" y="1216595"/>
            <a:ext cx="8496696" cy="47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3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726653-B1C5-09BD-9B13-59D78831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1C1FF3E-D632-F3CF-26CF-C236582A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CD8DFE8-077F-1717-E86F-C70EDDE9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00FD9-4163-8CD6-EE39-BB8FDCA0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1187549"/>
            <a:ext cx="8752725" cy="49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7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F1DA99-4EC5-BE74-EFDA-B176559C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2325347-0858-D15D-398B-689C6962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6C8CABF-9E40-4117-F114-C1009B10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94562-C399-8E06-B862-B2B2B294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1187618"/>
            <a:ext cx="9216776" cy="51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76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4E8587-E26B-9DEF-1E1D-96229F98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A4F0201-B07A-D1B3-2A6F-CD663A6E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B34BEFF-D40E-5C4C-51BB-ABE1C759A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F02C4-F652-D850-4412-AE17D4F9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62" y="1318133"/>
            <a:ext cx="8752725" cy="49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3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43298-6CF6-9267-495C-A792E69FC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DAB25C7-8100-3FEB-04C9-27C88EC01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403A1DA-1160-DDE9-6131-58BAFE97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82903-6AE7-77CA-D001-85A27D49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27" y="1138113"/>
            <a:ext cx="9392796" cy="528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7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9B0261-F45E-C4CC-B911-7475E6B23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B779836-FC58-B299-7872-78BC26C8D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6192E83-B2F1-F906-B399-059ED176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F1A62-EC1F-D9FF-D342-89EABA1B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1403573"/>
            <a:ext cx="8928744" cy="50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4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475581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and HR struggle with scattered tools for attendance, leave tracking, HR documents, performance, and task management, leading to inefficiency and productivity loss.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centralized dashboard integrating attendance, leave tracking, HR documents, performance reviews, and task management to streamline workplace operations.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can efficiently manage their work, access essential resources, and stay organized with features like a holiday calendar, digital visiting cards, and to-do lists in one platform.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285080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 platform for managing employee profiles, offering easy logins and personalized profile creation.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streamline attendance system, leave application and easy to view  holiday calendar.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networking with personalized visiting cards, which can be easily shared through QR codes for efficient exchange of contact details.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performance tracking, allowing users to add documents and create To-Do list with comprehensive tools.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4" y="1563688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applied in corporate offices, startups, remote working setups, and large-scale organizations for centralized employee management.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useful to employees for tracking their performance, managing tasks, and applying for leaves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teams for document management and attendance tracking, and managers for monitoring team performance and approvals.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115541"/>
            <a:ext cx="9070975" cy="633670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 : User Profile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allows employees to create and manage their profiles, including personal details, job roles, contact information, and profile images.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 : Leave Application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mployees can request leaves, track their leave history, and check their remaining balance, while managers can approve or decline requests in an efficient approval system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3 : Attendance System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tracks employees’ clock-in/out times,  and attendance records marking them as  present or late mark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91631A-BACF-051F-DBCA-649BE7E2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9616E86-22CC-0348-DF91-8C7663F25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6C0818A-3103-4AC7-BC9D-4F8D6EB5F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403573"/>
            <a:ext cx="9070975" cy="604867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93724" lvl="1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4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4: HR Documents: </a:t>
            </a:r>
          </a:p>
          <a:p>
            <a:pPr marL="479424" lvl="1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provides a secure section for uploading and storing work-related documents and certificates. Employees can easily upload required files and download policies, contracts, and other HR-related documents as needed, ensuring seamless document management.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5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5: To-Do 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Enables employees to create, manage, and prioritize tasks with deadlines, helping them stay organized, track progress, and boost productivity.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6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6: Performance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detailed analysis of employee performance through various indicators and visualizations, including pie charts and reports, to help track progress and identify areas for improvement.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6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6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49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6A8862-1FE6-4021-0CF3-C9467CA6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CE497BE-0068-B185-6865-B29A7FDB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A0BF3A3-5C27-AD28-D434-13455315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403573"/>
            <a:ext cx="9070975" cy="604867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93724" lvl="1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7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7: Holiday Calendar</a:t>
            </a:r>
          </a:p>
          <a:p>
            <a:pPr marL="479424" lvl="1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 complete yearly calendar with all company holidays, including festival holidays and special events, helping employees plan their leaves and manage schedules effectively.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8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8: Visiting Card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personalized digital visiting card based on user-provided details, which can be downloaded and saved on the PC for professional use and easy sharing.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6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5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691605"/>
            <a:ext cx="9070975" cy="506638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output of the Ease Work project will include: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employee login and profile management with detailed information and profile pictures.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application and tracking with real-time approval status.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system for clock-in/out, work hours tracking, and reports.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upload and download of HR documents, policies, and certificates.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through a to-do list with deadlines and priorities.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with detailed metrics and visual reports.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Holiday calendar showcasing company and festival holidays.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digital visiting card generation for employees.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713</Words>
  <Application>Microsoft Office PowerPoint</Application>
  <PresentationFormat>Custom</PresentationFormat>
  <Paragraphs>98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VAISHNAVI BHOJAK</cp:lastModifiedBy>
  <cp:revision>24</cp:revision>
  <cp:lastPrinted>2022-08-20T08:09:49Z</cp:lastPrinted>
  <dcterms:created xsi:type="dcterms:W3CDTF">2017-10-25T08:22:14Z</dcterms:created>
  <dcterms:modified xsi:type="dcterms:W3CDTF">2025-02-11T05:33:03Z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