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9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5AFED68-8582-45CD-9412-9BBFAD8BADCA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Num" idx="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94D2A3C1-96D5-4205-A603-83BCA1ACADD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1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B662858B-8A35-4311-A823-1F180CC1190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Num" idx="1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174A5BFA-6FA0-4728-B3FC-23464211DD9D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1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57EE31E2-85D2-4F81-8877-45109EA77C02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19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F769BA9B-3DEE-48DE-B6F8-476BBE61BD0E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Num" idx="2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F06C7555-A3FC-4E5B-A81B-9ADAD4778E0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2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F0CBD7EE-3170-44FB-B4E4-B173C84E7642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Num" idx="2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73498D7D-B6C9-47F7-865C-7B0CCC0D29A6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Num" idx="2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D4215336-7D34-4299-AF3D-4D001B415433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Num" idx="2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260E08E2-6947-45DF-BA9C-DE9595CC9EEC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Num" idx="2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FAFC28DB-8663-4786-95B8-1326E4A5D23A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 idx="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61985AFB-469B-4FBC-8564-F53041FFFE2D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2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786AEA03-8D00-4912-8B69-E3389D551D5D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Num" idx="2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11C61FD1-819B-4548-BA90-3845CF1F7669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Num" idx="2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3FE4EAB2-3801-4A5D-A0C1-39F7360A6062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Num" idx="9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E7873D68-E897-4221-9776-1385D4A925E1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Num" idx="1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F3B46614-213F-49D5-B9B6-471EF623B3EE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Num" idx="1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D2A9E475-9C21-4074-BE17-65C6274C28E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E281ABEB-7378-43BB-8061-B30C68BD442F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1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10ADE1A5-29CD-4AF1-870D-0044A2A7693A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E4886BCD-C2E1-4187-84A2-888401A9757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</a:tabLst>
            </a:pPr>
            <a:fld id="{7E34177C-B0D7-4207-8B59-2FE58438BFE4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041A19-A013-4A96-BB1F-D28AF30FD19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63257F-B3FB-4946-9FAF-E663BB8B8B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F30FDBD-03C4-4BB1-A934-937D41735B8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03732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40324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7140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03732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540324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15A50C-A4BD-4329-AE7F-EB8713CB2BD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D72348-387A-4862-835E-0B9E14CA5B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A44379-CB42-4AA5-9924-2B664F78770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AAEF53-E9E9-4405-9550-07DDC647C7A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B46C26-AD0B-4B8B-BC0A-F652B2909E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7320" cy="674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B791A7-38D8-4E48-B409-58AED1583A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7B3F69-8B7C-41E1-9FB0-FEFE6FD5E1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9EA1C0-47D2-4BD6-B2CA-F4A585E553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9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9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DC37CF-A5E4-4F73-BDD7-B66C35AB7E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7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cxn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cxn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cxn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cxn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cxn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cxn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cxn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cxn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970" b="0" strike="noStrike" spc="-1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lang="en-US" sz="397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78000" indent="-37800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9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817560" lvl="1" indent="-314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258920" lvl="2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763640" lvl="3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3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266920" lvl="4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3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1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89" b="0" strike="noStrike" spc="-1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n-US" sz="989" b="0" strike="noStrike" spc="-1">
                <a:solidFill>
                  <a:srgbClr val="8B8B8B"/>
                </a:solidFill>
                <a:latin typeface="Trebuchet MS"/>
              </a:rPr>
              <a:t>&lt;date/time&gt;</a:t>
            </a:r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2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3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989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C2D232-E6C1-4410-B60D-F2EBF3F09D82}" type="slidenum">
              <a:rPr lang="en-US" sz="989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89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"/>
          <p:cNvSpPr/>
          <p:nvPr/>
        </p:nvSpPr>
        <p:spPr>
          <a:xfrm>
            <a:off x="503280" y="1768320"/>
            <a:ext cx="9070560" cy="546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Ease Work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Vaishnavi Bhojak 23107022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Nishigandha Sawant 23107047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Nidhi Shettigar 23107041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</a:rPr>
              <a:t>Abhishek Sali 23107004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</a:rPr>
              <a:t>Project Guide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Times New Roman"/>
              </a:rPr>
              <a:t> Ms. Aishwarya Londhe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Straight Connector 2"/>
          <p:cNvCxnSpPr/>
          <p:nvPr/>
        </p:nvCxnSpPr>
        <p:spPr>
          <a:xfrm>
            <a:off x="0" y="1742760"/>
            <a:ext cx="10080720" cy="360"/>
          </a:xfrm>
          <a:prstGeom prst="straightConnector1">
            <a:avLst/>
          </a:prstGeom>
          <a:ln cap="rnd">
            <a:solidFill>
              <a:srgbClr val="000000"/>
            </a:solidFill>
            <a:round/>
          </a:ln>
        </p:spPr>
      </p:cxnSp>
      <p:pic>
        <p:nvPicPr>
          <p:cNvPr id="60" name="Picture 4"/>
          <p:cNvPicPr/>
          <p:nvPr/>
        </p:nvPicPr>
        <p:blipFill>
          <a:blip r:embed="rId3"/>
          <a:stretch/>
        </p:blipFill>
        <p:spPr>
          <a:xfrm>
            <a:off x="0" y="0"/>
            <a:ext cx="10080360" cy="195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6. Technology Stack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 2"/>
          <p:cNvSpPr/>
          <p:nvPr/>
        </p:nvSpPr>
        <p:spPr>
          <a:xfrm>
            <a:off x="503280" y="1403640"/>
            <a:ext cx="9070560" cy="535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44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Frontend: Python 3.11,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PycharmIDE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Backend: MySQL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Open Libraries: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Tkinter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CustomTkinter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, Matplotlib, Pillow, Datetime and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Tkcalender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br>
              <a:rPr sz="2400" dirty="0"/>
            </a:b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7. Block Diagram 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Picture 2"/>
          <p:cNvPicPr/>
          <p:nvPr/>
        </p:nvPicPr>
        <p:blipFill>
          <a:blip r:embed="rId3"/>
          <a:stretch/>
        </p:blipFill>
        <p:spPr>
          <a:xfrm>
            <a:off x="1224000" y="1415880"/>
            <a:ext cx="7324200" cy="549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7. Project Outcome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" name="Picture 3"/>
          <p:cNvPicPr/>
          <p:nvPr/>
        </p:nvPicPr>
        <p:blipFill>
          <a:blip r:embed="rId3"/>
          <a:stretch/>
        </p:blipFill>
        <p:spPr>
          <a:xfrm>
            <a:off x="575640" y="1563840"/>
            <a:ext cx="8368200" cy="470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7" name="Picture 2"/>
          <p:cNvPicPr/>
          <p:nvPr/>
        </p:nvPicPr>
        <p:blipFill>
          <a:blip r:embed="rId3"/>
          <a:stretch/>
        </p:blipFill>
        <p:spPr>
          <a:xfrm>
            <a:off x="718200" y="1135440"/>
            <a:ext cx="8640360" cy="48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0" name="Picture 3"/>
          <p:cNvPicPr/>
          <p:nvPr/>
        </p:nvPicPr>
        <p:blipFill>
          <a:blip r:embed="rId3"/>
          <a:stretch/>
        </p:blipFill>
        <p:spPr>
          <a:xfrm>
            <a:off x="430200" y="1187640"/>
            <a:ext cx="8984520" cy="505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" name="Picture 2"/>
          <p:cNvPicPr/>
          <p:nvPr/>
        </p:nvPicPr>
        <p:blipFill>
          <a:blip r:embed="rId3"/>
          <a:stretch/>
        </p:blipFill>
        <p:spPr>
          <a:xfrm>
            <a:off x="662400" y="1317960"/>
            <a:ext cx="8752320" cy="492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6" name="Picture 3"/>
          <p:cNvPicPr/>
          <p:nvPr/>
        </p:nvPicPr>
        <p:blipFill>
          <a:blip r:embed="rId3"/>
          <a:stretch/>
        </p:blipFill>
        <p:spPr>
          <a:xfrm>
            <a:off x="790200" y="1216440"/>
            <a:ext cx="8496360" cy="477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9" name="Picture 2"/>
          <p:cNvPicPr/>
          <p:nvPr/>
        </p:nvPicPr>
        <p:blipFill>
          <a:blip r:embed="rId3"/>
          <a:stretch/>
        </p:blipFill>
        <p:spPr>
          <a:xfrm>
            <a:off x="503280" y="1187640"/>
            <a:ext cx="8752320" cy="492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" name="Picture 3"/>
          <p:cNvPicPr/>
          <p:nvPr/>
        </p:nvPicPr>
        <p:blipFill>
          <a:blip r:embed="rId3"/>
          <a:stretch/>
        </p:blipFill>
        <p:spPr>
          <a:xfrm>
            <a:off x="503280" y="1187640"/>
            <a:ext cx="9216360" cy="518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5" name="Picture 2"/>
          <p:cNvPicPr/>
          <p:nvPr/>
        </p:nvPicPr>
        <p:blipFill>
          <a:blip r:embed="rId3"/>
          <a:stretch/>
        </p:blipFill>
        <p:spPr>
          <a:xfrm>
            <a:off x="662400" y="1317960"/>
            <a:ext cx="8752320" cy="492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"/>
          <p:cNvSpPr/>
          <p:nvPr/>
        </p:nvSpPr>
        <p:spPr>
          <a:xfrm>
            <a:off x="504720" y="144360"/>
            <a:ext cx="9070560" cy="105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Contents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ctangle 2"/>
          <p:cNvSpPr/>
          <p:nvPr/>
        </p:nvSpPr>
        <p:spPr>
          <a:xfrm>
            <a:off x="504720" y="1116000"/>
            <a:ext cx="9322920" cy="557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Objectives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Scope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Features / Functionality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 Outcomes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Technology Stack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Block Diagram if applicable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8" name="Picture 3"/>
          <p:cNvPicPr/>
          <p:nvPr/>
        </p:nvPicPr>
        <p:blipFill>
          <a:blip r:embed="rId3"/>
          <a:stretch/>
        </p:blipFill>
        <p:spPr>
          <a:xfrm>
            <a:off x="342360" y="1137960"/>
            <a:ext cx="9392400" cy="528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3600" b="1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8000"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3"/>
          <a:stretch/>
        </p:blipFill>
        <p:spPr>
          <a:xfrm>
            <a:off x="503280" y="1403640"/>
            <a:ext cx="8928360" cy="502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Thank You...!!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1. Introduction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2"/>
          <p:cNvSpPr/>
          <p:nvPr/>
        </p:nvSpPr>
        <p:spPr>
          <a:xfrm>
            <a:off x="431640" y="147564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45072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Problem Identified :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934920" lvl="2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Employees and HR struggle with scattered tools for attendance, leave tracking, HR documents, performance, and task management, leading to inefficiency and productivity loss.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Solution Proposed 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934920" lvl="2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A centralized dashboard integrating attendance, leave tracking, HR documents, performance reviews, and task management to streamline workplace operations.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934920" lvl="2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Employees can efficiently manage their work, access essential resources, and stay organized with features like a holiday calendar, digital visiting cards, and to-do lists in one platform.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2. Objectives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ctangle 2"/>
          <p:cNvSpPr/>
          <p:nvPr/>
        </p:nvSpPr>
        <p:spPr>
          <a:xfrm>
            <a:off x="503280" y="128520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44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To provide  platform for managing employee profiles, offering easy logins and personalized profile creation.</a:t>
            </a:r>
            <a:br>
              <a:rPr sz="2400"/>
            </a:b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To streamline attendance system, leave application and easy to view  holiday calendar.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To enhance networking with personalized visiting cards, which can be easily shared through QR codes for efficient exchange of contact details.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To enable performance tracking, allowing users to add documents and create To-Do list with comprehensive tools.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3. Scope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tangle 2"/>
          <p:cNvSpPr/>
          <p:nvPr/>
        </p:nvSpPr>
        <p:spPr>
          <a:xfrm>
            <a:off x="287640" y="156384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This project can be applied in corporate offices, startups, remote working setups, and large-scale organizations for centralized employee management.</a:t>
            </a:r>
            <a:b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</a:b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It can be useful to employees for tracking their performance, managing tasks, and applying for leaves.</a:t>
            </a:r>
            <a:b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</a:b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+mj-lt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HR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teams for document management and attendance tracking, and managers for monitoring team performance and approvals.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4. Feature /Functionality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Rectangle 2"/>
          <p:cNvSpPr/>
          <p:nvPr/>
        </p:nvSpPr>
        <p:spPr>
          <a:xfrm>
            <a:off x="503280" y="1115640"/>
            <a:ext cx="9070560" cy="633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10944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Feature 1 : User Profile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050840" lvl="2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This feature allows employees to create and manage their profiles, including personal details, job roles, contact information, and profile images. </a:t>
            </a:r>
            <a:br>
              <a:rPr sz="2400"/>
            </a:b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Feature 2 : Leave Application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050840" lvl="2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mployees can request leaves, track their leave history, and check their remaining balance, while managers can approve or decline requests in an efficient approval system</a:t>
            </a:r>
            <a:br>
              <a:rPr sz="2400"/>
            </a:b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Feature 3 : Attendance System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050840" lvl="2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This feature tracks employees’ clock-in/out times,  and attendance records marking them as  present or late mark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4. Feature /Functionality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tangle 2"/>
          <p:cNvSpPr/>
          <p:nvPr/>
        </p:nvSpPr>
        <p:spPr>
          <a:xfrm>
            <a:off x="503280" y="1403640"/>
            <a:ext cx="9070560" cy="604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93640" lvl="1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 startAt="4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Feature 4: HR Documents: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79520" lvl="1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This feature provides a secure section for uploading and storing work-related documents and certificates. Employees can easily upload required files and download policies, contracts, and other HR-related documents as needed.</a:t>
            </a:r>
            <a:br>
              <a:rPr sz="2400" dirty="0"/>
            </a:b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 startAt="5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Feature 5: To-Do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To-Do List Enables employees to create, manage, and prioritize tasks with deadlines, helping them stay organized, track progress, and boost productivity.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 startAt="6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Feature 6: Performance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Provides a detailed analysis of employee performance through various indicators and visualizations, including pie charts and reports, to help track progress and identify areas for improvement.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4. Feature /Functionality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2"/>
          <p:cNvSpPr/>
          <p:nvPr/>
        </p:nvSpPr>
        <p:spPr>
          <a:xfrm>
            <a:off x="503280" y="1403640"/>
            <a:ext cx="9070560" cy="604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93640" lvl="1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 startAt="7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Feature 7: Holiday Calendar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79520" lvl="1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Displays a complete yearly calendar with all company holidays, including festival holidays and special events, helping employees plan their leaves and manage schedules effectively.</a:t>
            </a:r>
            <a:br>
              <a:rPr sz="2400"/>
            </a:b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6664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 startAt="8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Feature 8: Visiting Card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52520" indent="-34308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Generates a personalized digital visiting card based on user-provided details, which can be downloaded and saved on the PC for professional use and easy sharing.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09440">
              <a:lnSpc>
                <a:spcPct val="93000"/>
              </a:lnSpc>
              <a:spcAft>
                <a:spcPts val="1412"/>
              </a:spcAft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"/>
          <p:cNvSpPr/>
          <p:nvPr/>
        </p:nvSpPr>
        <p:spPr>
          <a:xfrm>
            <a:off x="503280" y="17820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1680" rIns="0" bIns="0" anchor="ctr">
            <a:noAutofit/>
          </a:bodyPr>
          <a:lstStyle/>
          <a:p>
            <a:pPr>
              <a:lnSpc>
                <a:spcPct val="93000"/>
              </a:lnSpc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5. Outcome of Project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 2"/>
          <p:cNvSpPr/>
          <p:nvPr/>
        </p:nvSpPr>
        <p:spPr>
          <a:xfrm>
            <a:off x="503280" y="1080000"/>
            <a:ext cx="9070560" cy="61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240" rIns="0" bIns="0" anchor="t">
            <a:noAutofit/>
          </a:bodyPr>
          <a:lstStyle/>
          <a:p>
            <a:pPr marL="566640" indent="-457200" algn="just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ensure security, employee login and profile management include detailed information and profile pictures.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algn="just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streamline leave requests, employees can track approvals in real time.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algn="just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optimize attendance, the system provides secure clock-in/out and reports.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algn="just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manage documents efficiently, employees can securely upload and download HR files.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algn="just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enhance task management, a to-do list helps set deadlines and priorities.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algn="just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keep employees informed, a holiday calendar displays company and festival holidays.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66640" indent="-457200" algn="just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2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boost professional networking, employees can generate personalized digital visiting cards.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723</Words>
  <Application>Microsoft Office PowerPoint</Application>
  <PresentationFormat>Custom</PresentationFormat>
  <Paragraphs>94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OpenSymbol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v b</dc:creator>
  <dc:description/>
  <cp:lastModifiedBy>VAISHNAVI BHOJAK</cp:lastModifiedBy>
  <cp:revision>26</cp:revision>
  <cp:lastPrinted>2022-08-20T08:09:49Z</cp:lastPrinted>
  <dcterms:created xsi:type="dcterms:W3CDTF">2017-10-25T08:22:14Z</dcterms:created>
  <dcterms:modified xsi:type="dcterms:W3CDTF">2025-02-11T06:43:16Z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22</vt:i4>
  </property>
  <property fmtid="{D5CDD505-2E9C-101B-9397-08002B2CF9AE}" pid="7" name="PresentationFormat">
    <vt:lpwstr>Custom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22</vt:i4>
  </property>
</Properties>
</file>