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6" r:id="rId1"/>
  </p:sldMasterIdLst>
  <p:notesMasterIdLst>
    <p:notesMasterId r:id="rId20"/>
  </p:notesMasterIdLst>
  <p:sldIdLst>
    <p:sldId id="256" r:id="rId2"/>
    <p:sldId id="257" r:id="rId3"/>
    <p:sldId id="258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0080625" cy="7559675"/>
  <p:notesSz cx="7559675" cy="10691813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4632" autoAdjust="0"/>
  </p:normalViewPr>
  <p:slideViewPr>
    <p:cSldViewPr>
      <p:cViewPr varScale="1">
        <p:scale>
          <a:sx n="71" d="100"/>
          <a:sy n="71" d="100"/>
        </p:scale>
        <p:origin x="1579" y="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0CF4B43D-491D-C602-328B-BE86EAF5DB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6288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C56148F-65FB-044B-8C44-C7CBDB651BB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D1D322D-3766-A145-D6BB-F6171A7D53D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5A019D7-02E5-F6D4-BF2A-1F1DDF64EF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4BAD343-3D6E-A20F-2945-F78E83EA56EB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74D66CF-FF0E-7320-E865-02EFF7B9BC4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fld id="{AB06AE92-0EA4-41ED-81D6-744C2943D14D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5DBA7062-89AD-2D81-8953-6FC78873556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CD7EE3-158C-47E5-96AE-72270A75B8A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4DF08256-9640-C4F4-AC8B-8C1D347C30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112CBC3E-CB02-98D8-0387-233280DBC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>
            <a:extLst>
              <a:ext uri="{FF2B5EF4-FFF2-40B4-BE49-F238E27FC236}">
                <a16:creationId xmlns:a16="http://schemas.microsoft.com/office/drawing/2014/main" id="{29B7EC48-C292-087F-6165-D8FD7DD8B41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11A15D-6ECD-4F58-9A8D-5E8B577789E9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IN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465C0E31-A753-C8E3-9ACF-65B399A30E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A3AAD4F0-2EFF-B432-6F90-85997ACC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99FB8F62-7B9F-F6D6-8CD5-A0C27369885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169F26-4CAC-4B4F-861B-78C14EBDF33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A098328-091E-91B0-9BE8-C86187E37B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BD358408-1710-E1C5-9B9B-2282FE106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>
            <a:extLst>
              <a:ext uri="{FF2B5EF4-FFF2-40B4-BE49-F238E27FC236}">
                <a16:creationId xmlns:a16="http://schemas.microsoft.com/office/drawing/2014/main" id="{A4C98480-88D4-E90A-08A3-97E134F67E4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05B39C6-6FCD-4F6B-A97F-99A26539BD05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IN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7273468E-1AA1-515A-5084-81893DFA4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97016F54-1CB3-BCF2-EEDA-79BF3D69C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>
            <a:extLst>
              <a:ext uri="{FF2B5EF4-FFF2-40B4-BE49-F238E27FC236}">
                <a16:creationId xmlns:a16="http://schemas.microsoft.com/office/drawing/2014/main" id="{D4F95EA1-C54D-7E65-EDF2-47746E8E3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4E9A0E8-9DBE-4F2E-9293-C880EC4568C1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IN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BA65C93A-1213-AE9E-0072-9EEDB2A1F1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B150CD1D-C86F-4E2B-B837-F0AB211FC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3DA4F0A8-8195-6AE2-6CDF-9C9D204034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AC4748F-BDE6-427E-8130-7511D06B4477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IN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0E48A7DC-9D37-ED2D-6CBE-F604E11344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1FD5B3B9-EC57-7D59-FEC1-F6800004F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>
            <a:extLst>
              <a:ext uri="{FF2B5EF4-FFF2-40B4-BE49-F238E27FC236}">
                <a16:creationId xmlns:a16="http://schemas.microsoft.com/office/drawing/2014/main" id="{8DEED38D-07C7-9042-2B88-CA31CD072A5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04F069-DEB4-42CB-B7E1-47DECD53D77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IN" altLang="en-US" sz="1400"/>
          </a:p>
        </p:txBody>
      </p:sp>
      <p:sp>
        <p:nvSpPr>
          <p:cNvPr id="19459" name="Rectangle 1">
            <a:extLst>
              <a:ext uri="{FF2B5EF4-FFF2-40B4-BE49-F238E27FC236}">
                <a16:creationId xmlns:a16="http://schemas.microsoft.com/office/drawing/2014/main" id="{8BB938E3-42CA-0EBF-43BC-C5448B5AE9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66BA705E-A81A-E454-2973-5185663E7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>
            <a:extLst>
              <a:ext uri="{FF2B5EF4-FFF2-40B4-BE49-F238E27FC236}">
                <a16:creationId xmlns:a16="http://schemas.microsoft.com/office/drawing/2014/main" id="{27F72E8F-5429-E3B1-28A2-EE7F67D19B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3C55308-C5DF-4B1F-8D91-8FF4DAA9BB8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IN" altLang="en-US" sz="1400"/>
          </a:p>
        </p:txBody>
      </p:sp>
      <p:sp>
        <p:nvSpPr>
          <p:cNvPr id="21507" name="Rectangle 1">
            <a:extLst>
              <a:ext uri="{FF2B5EF4-FFF2-40B4-BE49-F238E27FC236}">
                <a16:creationId xmlns:a16="http://schemas.microsoft.com/office/drawing/2014/main" id="{291BC7CD-6D5D-D320-D2A2-6C04675C5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F441629B-DA2F-88E0-FBBF-2ECCD8520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>
            <a:extLst>
              <a:ext uri="{FF2B5EF4-FFF2-40B4-BE49-F238E27FC236}">
                <a16:creationId xmlns:a16="http://schemas.microsoft.com/office/drawing/2014/main" id="{A8674AD0-5474-29BB-7B8C-757F3C96F04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F338D95-8DE4-4A68-BADE-533208FDA456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IN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58B374C-E251-0C7D-38DD-6D183B441C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ECE06795-815E-DA87-4D52-3E7719DF11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>
            <a:extLst>
              <a:ext uri="{FF2B5EF4-FFF2-40B4-BE49-F238E27FC236}">
                <a16:creationId xmlns:a16="http://schemas.microsoft.com/office/drawing/2014/main" id="{9F32DF13-4A79-5C4B-2528-7AAE3B9541B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CCD6AA5-DBDD-4833-85FE-C15C090D66B4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IN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41CFC251-A676-E71A-40F4-C7F9EE77B4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6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D080383-8BA6-31F3-606C-6988C72DB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>
            <a:extLst>
              <a:ext uri="{FF2B5EF4-FFF2-40B4-BE49-F238E27FC236}">
                <a16:creationId xmlns:a16="http://schemas.microsoft.com/office/drawing/2014/main" id="{0CC5FA9B-92FF-6571-5015-99067142E036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6" y="-8468"/>
            <a:chExt cx="9171316" cy="687493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38B85C-240D-6F8E-40D8-AA14C906F7F0}"/>
                </a:ext>
              </a:extLst>
            </p:cNvPr>
            <p:cNvCxnSpPr/>
            <p:nvPr/>
          </p:nvCxnSpPr>
          <p:spPr>
            <a:xfrm flipV="1">
              <a:off x="5130870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EBCCAE-1034-7CF0-C5A7-A18F0BD5910A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29">
              <a:extLst>
                <a:ext uri="{FF2B5EF4-FFF2-40B4-BE49-F238E27FC236}">
                  <a16:creationId xmlns:a16="http://schemas.microsoft.com/office/drawing/2014/main" id="{B0E99566-D126-A023-B152-8FAD7C18CC24}"/>
                </a:ext>
              </a:extLst>
            </p:cNvPr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30">
              <a:extLst>
                <a:ext uri="{FF2B5EF4-FFF2-40B4-BE49-F238E27FC236}">
                  <a16:creationId xmlns:a16="http://schemas.microsoft.com/office/drawing/2014/main" id="{15E0BC48-4228-EF9F-D223-7CF732D4BFC0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5187955-AD4F-21F0-8808-5D89333FBD2F}"/>
                </a:ext>
              </a:extLst>
            </p:cNvPr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8CC77338-27B2-AD72-A30A-CC1C2F1C161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33">
              <a:extLst>
                <a:ext uri="{FF2B5EF4-FFF2-40B4-BE49-F238E27FC236}">
                  <a16:creationId xmlns:a16="http://schemas.microsoft.com/office/drawing/2014/main" id="{CC8EEC60-8C25-C0AC-ED33-9C290543C144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34">
              <a:extLst>
                <a:ext uri="{FF2B5EF4-FFF2-40B4-BE49-F238E27FC236}">
                  <a16:creationId xmlns:a16="http://schemas.microsoft.com/office/drawing/2014/main" id="{5FC4C901-6318-5807-A07B-ACBCA487D3A5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005BD309-7DC7-8669-DBAD-2D7BC77DC0F7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5D7E130A-30D2-F28C-8A4F-CCF84B0406F5}"/>
                </a:ext>
              </a:extLst>
            </p:cNvPr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</p:spPr>
        <p:txBody>
          <a:bodyPr anchor="b">
            <a:noAutofit/>
          </a:bodyPr>
          <a:lstStyle>
            <a:lvl1pPr algn="r">
              <a:defRPr sz="5952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237F7FE-3F07-E3D4-5425-4541CD3A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C580-7A5E-4239-8C35-FAB77AA22417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B72B78-B264-31EC-039C-307C71E4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E816140-843D-F9DC-93B9-2E05E4AD0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E591-33F0-42BB-9A37-AB89FFB06B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6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621E-E96F-6B43-7475-33551F5B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7F801-482A-45F2-BBEF-65BFD9642D2D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A397-EC7A-E1FD-ED16-E9307349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708A2-2628-84C8-BBD0-C7222996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AF6BD0-C214-4B0F-87F5-E759BEAFE0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5822-92A2-3CF6-1CE5-3EA7435755BC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2D313-D9B9-5B68-8F85-D68C3ADF2C13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13857" y="4003828"/>
            <a:ext cx="5974958" cy="419982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27788"/>
            <a:ext cx="6997915" cy="1731695"/>
          </a:xfrm>
        </p:spPr>
        <p:txBody>
          <a:bodyPr anchor="ctr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2E0F327-6810-0E39-34E9-ACD2C929BB1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56AEC-92FC-47C2-B6E9-97EC4F65250E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B8F0138-1CB8-8247-06AA-44E27BDEA9F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77D8874-3671-29A4-E39A-9623FDD4C87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8192-3E32-44D3-ADA0-5E69AB6109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96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</p:spPr>
        <p:txBody>
          <a:bodyPr anchor="b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AC4B2-1A6F-FCF7-33B9-CEA516773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08D5B-C39A-42F6-86C9-FEDBDD8F5721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07516-BFB6-6DC2-4A53-7B286FB2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98A6B-82BD-8C6D-CCB4-6CE842EF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F0474-CB59-4B74-B54D-1F0BD266B8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01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D9F188-BB2D-AAB2-A940-408F9AE6DE3A}"/>
              </a:ext>
            </a:extLst>
          </p:cNvPr>
          <p:cNvSpPr txBox="1"/>
          <p:nvPr/>
        </p:nvSpPr>
        <p:spPr>
          <a:xfrm>
            <a:off x="531813" y="871538"/>
            <a:ext cx="504825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1AB762-66B8-3D18-1AAE-75E9C050FEB4}"/>
              </a:ext>
            </a:extLst>
          </p:cNvPr>
          <p:cNvSpPr txBox="1"/>
          <p:nvPr/>
        </p:nvSpPr>
        <p:spPr>
          <a:xfrm>
            <a:off x="7439025" y="3181350"/>
            <a:ext cx="503238" cy="644525"/>
          </a:xfrm>
          <a:prstGeom prst="rect">
            <a:avLst/>
          </a:prstGeom>
        </p:spPr>
        <p:txBody>
          <a:bodyPr lIns="100796" tIns="50398" rIns="100796" bIns="50398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818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1B54C07-0845-4CA2-6A48-E885E4F7D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F37B7-7FBC-4C0D-8858-06A84CB693CA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D0074F7-C52C-594D-8E2B-D16D38AA47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BE3002-6E74-A1A8-EB67-955554AC3A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C6D20-53E6-4644-B8CD-AA8231FF95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1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</p:spPr>
        <p:txBody>
          <a:bodyPr anchor="ctr"/>
          <a:lstStyle>
            <a:lvl1pPr algn="l">
              <a:defRPr sz="485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2038" y="4423810"/>
            <a:ext cx="6997916" cy="5668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6">
                <a:solidFill>
                  <a:schemeClr val="accent1"/>
                </a:solidFill>
              </a:defRPr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</p:spPr>
        <p:txBody>
          <a:bodyPr anchor="t"/>
          <a:lstStyle>
            <a:lvl1pPr marL="0" indent="0" algn="l">
              <a:buNone/>
              <a:defRPr sz="198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2B1E-1F95-464F-33D3-96F3D774217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8AAC-8FCB-4319-A461-142C43B4D60E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7DDD-0CAB-1E2F-62AF-246D7E16187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1195F-BCB3-F862-167B-E5B09EC391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CA985-1A41-45EA-B20F-DF1FA7F0FF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86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4E1B5-539F-9FDA-65F6-5AB4EF2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7FD09-8CB6-4885-981B-3A80A193AB26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BBFA4-0714-175E-4781-68B3E684A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725E9-824C-7678-BB6C-43785CDA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5101A-67F0-4D6C-A22A-BB3D6C77D89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18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572" y="671972"/>
            <a:ext cx="1079072" cy="5788752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2041" y="671972"/>
            <a:ext cx="5727155" cy="57887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0CE46-24AF-247F-4C46-95367DC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CC5822-F83A-4B25-8294-BB2A574F69AE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BA84-5E17-7290-FE36-BDE039FE5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EAAE-201E-FA8D-3F40-32FD3D7B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27438-3211-48F5-A866-18CBE5D6CE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12ED4-36E5-C1AE-AD43-70F2A2A2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3A7DE-4750-4C11-9F05-3613029CAB05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F137B-CA6D-3946-DE99-E5E2F72F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285F-6314-4AAE-6C14-37643A6E5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8293C-7C1B-4305-A69E-CD38E704C4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6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</p:spPr>
        <p:txBody>
          <a:bodyPr anchor="t"/>
          <a:lstStyle>
            <a:lvl1pPr marL="0" indent="0" algn="l">
              <a:buNone/>
              <a:defRPr sz="220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702B4-6FEA-7FB1-8F1B-2D574537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C6BA3-D9AC-4768-BCCE-547183ED1797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E2E1F-E914-3E82-64D9-27558AE41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2A16-D6FF-70D1-A45E-693A43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FA0245-4420-48AF-82B7-F41BCD9AE1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2042" y="2381649"/>
            <a:ext cx="3404426" cy="4277832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5529" y="2381651"/>
            <a:ext cx="3404427" cy="4277834"/>
          </a:xfrm>
        </p:spPr>
        <p:txBody>
          <a:bodyPr/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9B2FCCD-6481-9314-1F58-E44455AF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89777-3761-4ABB-AD80-43ED748B6181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A4D042-713E-78DF-437A-6331EA1F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E9DA41-7B24-E28A-DC40-533B3EB2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050C24-A1B2-479C-814B-EB820F5D03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041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62702" y="2382084"/>
            <a:ext cx="340725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62702" y="3017307"/>
            <a:ext cx="3407251" cy="36421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B8685F8-DB36-905A-8F89-6CDF9472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D734F-24FF-4235-8C0A-E857C3C0C702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B614919-4465-19A6-9A1A-5A109896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E8DE678-29D2-D1A7-7EF2-22A12AEA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DAD67-7F11-4274-8BD9-4A37BB773B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82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D1A7A85-4E86-4F11-B11F-4EA08A086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B3507-95E6-4E07-B3A2-6B77BC098802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00817D-CE06-59B4-7337-BE53B7D7A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77EB165-95DC-A4FB-DC9B-C70BB476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4733-E1B2-4603-9465-53CC0113A8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17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FAD9D1-ED4F-F9CC-B2C4-3A9C0C08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EA81FB-6BD0-4B66-B5CB-D986B9FD3CA4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F7747-9CAC-F1F2-EF7F-022C39E8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36B1AC0-DE70-E725-4230-35EB3300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B44F28-2D5B-45A3-B751-75B925E88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192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</p:spPr>
        <p:txBody>
          <a:bodyPr anchor="b"/>
          <a:lstStyle>
            <a:lvl1pPr>
              <a:defRPr sz="2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83" y="567610"/>
            <a:ext cx="3732871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3061205"/>
            <a:ext cx="3075982" cy="2848876"/>
          </a:xfrm>
        </p:spPr>
        <p:txBody>
          <a:bodyPr/>
          <a:lstStyle>
            <a:lvl1pPr marL="0" indent="0">
              <a:buNone/>
              <a:defRPr sz="1543"/>
            </a:lvl1pPr>
            <a:lvl2pPr marL="377979" indent="0">
              <a:buNone/>
              <a:defRPr sz="1157"/>
            </a:lvl2pPr>
            <a:lvl3pPr marL="755957" indent="0">
              <a:buNone/>
              <a:defRPr sz="992"/>
            </a:lvl3pPr>
            <a:lvl4pPr marL="1133936" indent="0">
              <a:buNone/>
              <a:defRPr sz="827"/>
            </a:lvl4pPr>
            <a:lvl5pPr marL="1511915" indent="0">
              <a:buNone/>
              <a:defRPr sz="827"/>
            </a:lvl5pPr>
            <a:lvl6pPr marL="1889893" indent="0">
              <a:buNone/>
              <a:defRPr sz="827"/>
            </a:lvl6pPr>
            <a:lvl7pPr marL="2267872" indent="0">
              <a:buNone/>
              <a:defRPr sz="827"/>
            </a:lvl7pPr>
            <a:lvl8pPr marL="2645851" indent="0">
              <a:buNone/>
              <a:defRPr sz="827"/>
            </a:lvl8pPr>
            <a:lvl9pPr marL="302382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0890E1-D7CB-AB82-041E-FFE5B0665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20C40-303D-4A58-BB13-0B8EB0D96378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971D38-A6B9-6B6E-FF2A-CE08C5F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7DB83B-F2A2-97CA-B770-1CCBF302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F8F56-394A-487C-BC10-F674F5F425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7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2041" y="671971"/>
            <a:ext cx="6997914" cy="4239192"/>
          </a:xfrm>
        </p:spPr>
        <p:txBody>
          <a:bodyPr anchor="t"/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2041" y="5916496"/>
            <a:ext cx="6997914" cy="742987"/>
          </a:xfrm>
        </p:spPr>
        <p:txBody>
          <a:bodyPr/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8040D-35F2-EB2C-5173-19F9E6C2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DE380-13A5-49F4-91C1-DE2B183D45CA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35E709-40AF-79BC-5466-0DD1D19C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5AA8F0-0214-1F34-0169-6ED2B61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7E80D-4A11-4B62-84AB-6990477999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0041C1C2-6CE1-22FE-50F0-7E8C8B1787C7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10788" cy="7578725"/>
            <a:chOff x="-8467" y="-8468"/>
            <a:chExt cx="9171317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3923620-3476-F0C8-AEAB-6E0724D96F5C}"/>
                </a:ext>
              </a:extLst>
            </p:cNvPr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798DADA-3256-D599-EA25-D43B569C1683}"/>
                </a:ext>
              </a:extLst>
            </p:cNvPr>
            <p:cNvCxnSpPr/>
            <p:nvPr/>
          </p:nvCxnSpPr>
          <p:spPr>
            <a:xfrm flipV="1">
              <a:off x="5130869" y="4174961"/>
              <a:ext cx="4021900" cy="268286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5ABB60-EA20-8CD4-E642-BC25ACFF0CA3}"/>
                </a:ext>
              </a:extLst>
            </p:cNvPr>
            <p:cNvCxnSpPr/>
            <p:nvPr/>
          </p:nvCxnSpPr>
          <p:spPr>
            <a:xfrm>
              <a:off x="7043180" y="172"/>
              <a:ext cx="1218234" cy="6857654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269243-E36C-06D0-A034-6ED193B357A1}"/>
                </a:ext>
              </a:extLst>
            </p:cNvPr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0DFC9E6-36A8-67E0-D7E2-26F957248C9F}"/>
                </a:ext>
              </a:extLst>
            </p:cNvPr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72480CC-123A-C9BD-5234-E9D9D6F933F6}"/>
                </a:ext>
              </a:extLst>
            </p:cNvPr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0391A1-48B9-386A-FD18-1D3C10C42368}"/>
                </a:ext>
              </a:extLst>
            </p:cNvPr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45C599-02C5-F4EF-4DC4-584228680EB8}"/>
                </a:ext>
              </a:extLst>
            </p:cNvPr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0E4C3B7-6627-8A9C-5D14-93C49874059E}"/>
                </a:ext>
              </a:extLst>
            </p:cNvPr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A590F02-4941-4C2B-A375-F623F7461554}"/>
                </a:ext>
              </a:extLst>
            </p:cNvPr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59072-A172-9DC9-07A6-D68385E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3"/>
            <a:ext cx="6997700" cy="14557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3F94B-C2D1-DD82-F519-EC6AD267A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513" y="2381250"/>
            <a:ext cx="6997700" cy="4278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6110-F9BC-A0DD-B85E-387FADA40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59475" y="6659563"/>
            <a:ext cx="754063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7FD37E-979D-4339-848A-0400CD102A38}" type="datetimeFigureOut">
              <a:rPr lang="en-US"/>
              <a:pPr>
                <a:defRPr/>
              </a:pPr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C2C5-EC30-2703-D1A3-4475A7DBC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1513" y="6659563"/>
            <a:ext cx="5097462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92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62FE7-60B9-AAC8-4061-3C756F333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4063" y="6659563"/>
            <a:ext cx="5651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92" smtClean="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C39031A6-9FF0-4F69-A41E-7A6EE1E60A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40" r:id="rId11"/>
    <p:sldLayoutId id="2147483735" r:id="rId12"/>
    <p:sldLayoutId id="2147483741" r:id="rId13"/>
    <p:sldLayoutId id="2147483736" r:id="rId14"/>
    <p:sldLayoutId id="2147483737" r:id="rId15"/>
    <p:sldLayoutId id="2147483738" r:id="rId16"/>
  </p:sldLayoutIdLst>
  <p:txStyles>
    <p:titleStyle>
      <a:lvl1pPr algn="l" defTabSz="503238" rtl="0" fontAlgn="base">
        <a:spcBef>
          <a:spcPct val="0"/>
        </a:spcBef>
        <a:spcAft>
          <a:spcPct val="0"/>
        </a:spcAft>
        <a:defRPr sz="39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2pPr>
      <a:lvl3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3pPr>
      <a:lvl4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4pPr>
      <a:lvl5pPr algn="l" defTabSz="503238" rtl="0" fontAlgn="base">
        <a:spcBef>
          <a:spcPct val="0"/>
        </a:spcBef>
        <a:spcAft>
          <a:spcPct val="0"/>
        </a:spcAft>
        <a:defRPr sz="39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25" indent="-377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817563" indent="-3143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258888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763713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266950" indent="-250825" algn="l" defTabSz="503238" rtl="0" fontAlgn="base">
        <a:spcBef>
          <a:spcPts val="11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78A6FC22-A96C-1885-C284-32806BC7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546735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“EduQuest”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Exam Prep Hub -</a:t>
            </a:r>
            <a:endParaRPr lang="en-IN" altLang="en-US" sz="3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35200" algn="l"/>
                <a:tab pos="2246313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35200" algn="l"/>
                <a:tab pos="2246313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Yash </a:t>
            </a:r>
            <a:r>
              <a:rPr lang="en-US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Shinde       - 23107020</a:t>
            </a: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35200" algn="l"/>
                <a:tab pos="2246313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Shubham </a:t>
            </a:r>
            <a:r>
              <a:rPr lang="en-IN" altLang="en-US" sz="3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Khade</a:t>
            </a: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-23107013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35200" algn="l"/>
                <a:tab pos="2246313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Atharva Barve    -23107072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35200" algn="l"/>
                <a:tab pos="2246313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/>
            </a:pPr>
            <a:r>
              <a:rPr lang="en-IN" altLang="en-US" sz="3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Manish Sharma   -23107058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altLang="en-US" sz="3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</a:t>
            </a: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Deepali Gat</a:t>
            </a:r>
            <a:endParaRPr lang="en-I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8B8179-B3AD-6C0D-8D5D-4FD01B80B637}"/>
              </a:ext>
            </a:extLst>
          </p:cNvPr>
          <p:cNvCxnSpPr/>
          <p:nvPr/>
        </p:nvCxnSpPr>
        <p:spPr>
          <a:xfrm>
            <a:off x="0" y="1743075"/>
            <a:ext cx="10080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3CE51F-3A0D-E00E-C6A7-3F2831960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080625" cy="1952477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82D96-3D5D-CF9D-1145-60D77190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671514"/>
            <a:ext cx="6997700" cy="732060"/>
          </a:xfrm>
        </p:spPr>
        <p:txBody>
          <a:bodyPr>
            <a:normAutofit fontScale="90000"/>
          </a:bodyPr>
          <a:lstStyle/>
          <a:p>
            <a: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8. GUI</a:t>
            </a:r>
            <a:br>
              <a:rPr lang="en-IN" altLang="en-US" sz="4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54D300-489B-5584-2F03-6A99CE36A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95" y="1763613"/>
            <a:ext cx="7200000" cy="469612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C93AC7-BDAE-DFB2-9859-1749D115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27" y="1410772"/>
            <a:ext cx="9144769" cy="539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7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C57D40-2AAA-F54F-2108-301C703AD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872" y="1907629"/>
            <a:ext cx="6997700" cy="3936206"/>
          </a:xfrm>
        </p:spPr>
      </p:pic>
    </p:spTree>
    <p:extLst>
      <p:ext uri="{BB962C8B-B14F-4D97-AF65-F5344CB8AC3E}">
        <p14:creationId xmlns:p14="http://schemas.microsoft.com/office/powerpoint/2010/main" val="2661502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080389-E4F9-5640-319F-C96A5FAF9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1880" y="1547589"/>
            <a:ext cx="6997700" cy="3936206"/>
          </a:xfrm>
        </p:spPr>
      </p:pic>
    </p:spTree>
    <p:extLst>
      <p:ext uri="{BB962C8B-B14F-4D97-AF65-F5344CB8AC3E}">
        <p14:creationId xmlns:p14="http://schemas.microsoft.com/office/powerpoint/2010/main" val="2302466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F1A4DD-BBFD-909C-C4DF-7EDBB38A2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24" y="1691605"/>
            <a:ext cx="6997700" cy="3936206"/>
          </a:xfrm>
        </p:spPr>
      </p:pic>
    </p:spTree>
    <p:extLst>
      <p:ext uri="{BB962C8B-B14F-4D97-AF65-F5344CB8AC3E}">
        <p14:creationId xmlns:p14="http://schemas.microsoft.com/office/powerpoint/2010/main" val="2496721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909FE-E4D1-2EC6-9B6C-A0209241C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832" y="1691605"/>
            <a:ext cx="6997700" cy="3936206"/>
          </a:xfrm>
        </p:spPr>
      </p:pic>
    </p:spTree>
    <p:extLst>
      <p:ext uri="{BB962C8B-B14F-4D97-AF65-F5344CB8AC3E}">
        <p14:creationId xmlns:p14="http://schemas.microsoft.com/office/powerpoint/2010/main" val="49948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F424AA-9C7C-7DE6-B050-F0CFBAF979D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791840" y="1812130"/>
            <a:ext cx="6997700" cy="3935413"/>
          </a:xfrm>
        </p:spPr>
      </p:pic>
    </p:spTree>
    <p:extLst>
      <p:ext uri="{BB962C8B-B14F-4D97-AF65-F5344CB8AC3E}">
        <p14:creationId xmlns:p14="http://schemas.microsoft.com/office/powerpoint/2010/main" val="2749269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AF549-C20E-2EA7-8453-F4DF2E5C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08" y="1356072"/>
            <a:ext cx="7992888" cy="507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3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B6854F-E1B6-724E-E3EB-3E18C0330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79" y="1259557"/>
            <a:ext cx="8208665" cy="461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15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AD267ED-F616-CB0F-A96D-6F3C44F4A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5CA18294-F88C-CFF0-99E0-03503B1A2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4"/>
            <a:ext cx="9070975" cy="323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D23A965-4B11-9815-DCD3-450EB32A2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539477"/>
            <a:ext cx="9323388" cy="648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Scope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Features / Functionality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Project Outcomes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Technology Stack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Block Diagram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GUI</a:t>
            </a: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  <a:p>
            <a:pPr eaLnBrk="1" hangingPunct="1">
              <a:lnSpc>
                <a:spcPct val="200000"/>
              </a:lnSpc>
              <a:spcAft>
                <a:spcPts val="1413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IN" altLang="en-US" sz="2400" dirty="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B9FEF0-4C42-9E47-0D17-EDD84657B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1. Introduction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5D4CEF6-1C42-282B-5810-87601B7B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450850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935038" indent="-342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dynamic Python-based recommendation engine meticulously designed to enhance the movie-watching experience by offering personalized suggestions based on user preferences and behavior.</a:t>
            </a:r>
          </a:p>
          <a:p>
            <a:pPr eaLnBrk="1" hangingPunct="1">
              <a:lnSpc>
                <a:spcPct val="150000"/>
              </a:lnSpc>
              <a:spcAft>
                <a:spcPts val="141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leverages intelligent algorithms to analyze user ratings, movie genres, and viewing patterns, providing a focused and effective approach to content discovery. By utilizing machine learning techniques such as content-based filtering and collaborative filtering, the platform recommends movies that align closely with individual user tastes.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1836E394-6284-0F1C-14C2-7EACE37FE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2. Objectives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41077D7-5B1D-66CE-4C6F-9541475E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Personalized Movie Suggestions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To provide users with tailored movie recommendations based on their preferences, ratings, or viewing history.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Demonstrate Recommendation Techniques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To implement and showcase popular recommendation algorithms such as content-based filtering and collaborative filtering.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IN" sz="2400" dirty="0"/>
              <a:t>Enhance User Engagement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/>
              <a:t>To improve user experience by reducing the time spent searching for movies and increasing the chances of finding relevant content.</a:t>
            </a: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Practical Application of Data Science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/>
              <a:t>To apply data science and machine learning concepts in a real-world scenario using Python libraries and datasets.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F8C0C07-FBCA-0958-BC8B-6078CE28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3. Scope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21B9B78B-6DB4-CE3F-BBBF-C04BA6955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841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2437" indent="-3429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F18F01-5F90-FCE8-8786-C002745D0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5" y="1465157"/>
            <a:ext cx="986509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Coaching &amp; Educational Centers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coaching institutes to provide structured learning programs and performance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Schools &amp; Colleges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 school and college students preparing for competitive exams like JEE, NEET, MHT-CET, and GATE. It can be incorporated as a supplementary digital learning platform for exam-oriented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Self-Study &amp; Independent Learners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tructure your own study plans, mock tests, and get personalized performance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Government &amp; Educational Institutions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government-backed educational programs to provide free or subsidized learning platform. Helps in bridging the gap for students who lack access to quality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0E14BDAB-7AB7-330F-A3C5-66679F05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4. Feature /Functionality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465FB5B-B762-79C8-BC13-CB4495D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4" y="1403573"/>
            <a:ext cx="9792841" cy="561662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Multiple Exam Choices </a:t>
            </a:r>
          </a:p>
          <a:p>
            <a:pPr marL="565150" indent="-201613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can choose an exam (like JEE or NEET) and the specific subject (like Physics or Chemistry) that they want to study.</a:t>
            </a: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Year Questions (PYQs)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by subject and year for easy access. Users can access questions from past exams for better preparation.</a:t>
            </a:r>
          </a:p>
          <a:p>
            <a:pPr marL="107950" indent="0"/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&amp; Study Planning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calendar integration to track test dates. Users can set reminders for upcoming exams.</a:t>
            </a:r>
          </a:p>
          <a:p>
            <a:pPr marL="107950" indent="0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537" indent="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defRPr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Automatic Scoring </a:t>
            </a:r>
          </a:p>
          <a:p>
            <a:pPr marL="565150" indent="-201613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Arial" panose="020B0604020202020204" pitchFamily="34" charset="0"/>
              <a:buChar char="•"/>
              <a:defRPr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automatically calculates the score after each quiz and shows which answers were right and wrong. This helps students track their progress and see where they need to improve.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D726CAD-BB71-8ECF-097C-0EE3A8FA5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5. Outcome of Project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C2CA3C4-8126-64D4-B0F6-F30D2F72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create accounts and log in using their credentials. A "Forgot Password" feature is also included.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successful login, users are presented with a dashboard displaying key information such as calendar and exam updates.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navigate to different exam categories, choose specific subjects, and access previous year's questions (PYQ).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displays questions for the selected subject, along with a time counter to track the user's progress.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take mock tests to simulate the actual exam environment.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report analysis section allows users to review their performance on tests and mock tests.</a:t>
            </a:r>
          </a:p>
          <a:p>
            <a:pPr marL="566737" indent="-457200" eaLnBrk="1" fontAlgn="auto" hangingPunct="1">
              <a:lnSpc>
                <a:spcPct val="93000"/>
              </a:lnSpc>
              <a:spcBef>
                <a:spcPts val="0"/>
              </a:spcBef>
              <a:spcAft>
                <a:spcPts val="1413"/>
              </a:spcAft>
              <a:buFont typeface="+mj-lt"/>
              <a:buAutoNum type="arabicPeriod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access a section dedicated to exam-related updates.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609B100C-491A-2E2B-F763-BCE2F7565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6. Technology Stack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CFBE54B4-F6D9-4B26-F5F5-202CAC021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Python 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6737" indent="-4572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1413"/>
              </a:spcAft>
              <a:buFontTx/>
              <a:buAutoNum type="arabicPeriod"/>
              <a:defRPr/>
            </a:pP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MYSQL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3A7A4EFB-00CA-9848-AF29-876B6B3C8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3168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7. Block Diagram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1C390CD-F635-CA60-21A9-F8157E72D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1240" rIns="0" bIns="0"/>
          <a:lstStyle>
            <a:lvl1pPr marL="1079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Aft>
                <a:spcPts val="1413"/>
              </a:spcAft>
            </a:pPr>
            <a:endParaRPr lang="en-IN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56835C-F7A7-9F32-24DF-E8C48C356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28" y="2123653"/>
            <a:ext cx="5447619" cy="317142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3607</TotalTime>
  <Words>621</Words>
  <Application>Microsoft Office PowerPoint</Application>
  <PresentationFormat>Custom</PresentationFormat>
  <Paragraphs>71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8. GUI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 b</dc:creator>
  <cp:lastModifiedBy>Shubham Khade</cp:lastModifiedBy>
  <cp:revision>28</cp:revision>
  <cp:lastPrinted>2022-08-20T08:09:49Z</cp:lastPrinted>
  <dcterms:created xsi:type="dcterms:W3CDTF">2017-10-25T08:22:14Z</dcterms:created>
  <dcterms:modified xsi:type="dcterms:W3CDTF">2025-04-09T05:57:03Z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