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71" r:id="rId12"/>
    <p:sldId id="272" r:id="rId13"/>
    <p:sldId id="268" r:id="rId14"/>
    <p:sldId id="269" r:id="rId15"/>
    <p:sldId id="270" r:id="rId16"/>
    <p:sldId id="273" r:id="rId17"/>
    <p:sldId id="260" r:id="rId18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1005" autoAdjust="0"/>
  </p:normalViewPr>
  <p:slideViewPr>
    <p:cSldViewPr>
      <p:cViewPr>
        <p:scale>
          <a:sx n="78" d="100"/>
          <a:sy n="78" d="100"/>
        </p:scale>
        <p:origin x="-1339" y="8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Usage</a:t>
            </a:r>
            <a:endParaRPr lang="en-US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Usage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0.16</c:v>
                </c:pt>
                <c:pt idx="1">
                  <c:v>0.09</c:v>
                </c:pt>
                <c:pt idx="2">
                  <c:v>7.0000000000000007E-2</c:v>
                </c:pt>
                <c:pt idx="3">
                  <c:v>0.05</c:v>
                </c:pt>
                <c:pt idx="4">
                  <c:v>0.05</c:v>
                </c:pt>
                <c:pt idx="5">
                  <c:v>0.04</c:v>
                </c:pt>
                <c:pt idx="6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Vehicles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E-Bikes</c:v>
                </c:pt>
                <c:pt idx="1">
                  <c:v>E-Cars</c:v>
                </c:pt>
                <c:pt idx="2">
                  <c:v>E-Bus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0.46</c:v>
                </c:pt>
                <c:pt idx="1">
                  <c:v>0.35</c:v>
                </c:pt>
                <c:pt idx="2">
                  <c:v>0.12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44758784"/>
        <c:axId val="244822016"/>
      </c:barChart>
      <c:catAx>
        <c:axId val="244758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44822016"/>
        <c:crosses val="autoZero"/>
        <c:auto val="1"/>
        <c:lblAlgn val="ctr"/>
        <c:lblOffset val="100"/>
        <c:noMultiLvlLbl val="0"/>
      </c:catAx>
      <c:valAx>
        <c:axId val="2448220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44758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Users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Membership</c:v>
                </c:pt>
                <c:pt idx="1">
                  <c:v>Normal</c:v>
                </c:pt>
                <c:pt idx="2">
                  <c:v>Emergency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257344"/>
        <c:axId val="269267328"/>
      </c:barChart>
      <c:catAx>
        <c:axId val="269257344"/>
        <c:scaling>
          <c:orientation val="minMax"/>
        </c:scaling>
        <c:delete val="0"/>
        <c:axPos val="b"/>
        <c:majorTickMark val="out"/>
        <c:minorTickMark val="none"/>
        <c:tickLblPos val="nextTo"/>
        <c:crossAx val="269267328"/>
        <c:crosses val="autoZero"/>
        <c:auto val="1"/>
        <c:lblAlgn val="ctr"/>
        <c:lblOffset val="100"/>
        <c:noMultiLvlLbl val="0"/>
      </c:catAx>
      <c:valAx>
        <c:axId val="26926732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2692573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xmlns="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8421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xmlns="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xmlns="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xmlns="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81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xmlns="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xmlns="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xmlns="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20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xmlns="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xmlns="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xmlns="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393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xmlns="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xmlns="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xmlns="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1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xmlns="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xmlns="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xmlns="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xmlns="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xmlns="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xmlns="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9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xmlns="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xmlns="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xmlns="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65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xmlns="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xmlns="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xmlns="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75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xmlns="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xmlns="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xmlns="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66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xmlns="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xmlns="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xmlns="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06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xmlns="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xmlns="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xmlns="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xmlns="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xmlns="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xmlns="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xmlns="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xmlns="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xmlns="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xmlns="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xmlns="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VoltSphere</a:t>
            </a:r>
            <a:r>
              <a:rPr lang="en-US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Seamless EV Power Grid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Kishan Gupta -23107066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sz="3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Hemanshu</a:t>
            </a: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Ingale-23107077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Shardul Kadam-23107068</a:t>
            </a: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Parth Pawar-  23107048   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Veena</a:t>
            </a: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Trivedi Mam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493837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381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7BF3AB-9963-2122-FE04-5911A3638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" t="9363" r="42142" b="18253"/>
          <a:stretch/>
        </p:blipFill>
        <p:spPr>
          <a:xfrm>
            <a:off x="1295896" y="1331565"/>
            <a:ext cx="6480721" cy="50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3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187549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25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493837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59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111833D-AAC2-C6B7-4FCB-165F4A02B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493837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64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BC26E7-7C84-00C9-4BE5-318CE71FD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" y="1493837"/>
            <a:ext cx="8128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17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15634844"/>
              </p:ext>
            </p:extLst>
          </p:nvPr>
        </p:nvGraphicFramePr>
        <p:xfrm>
          <a:off x="143768" y="899517"/>
          <a:ext cx="4532532" cy="327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392196758"/>
              </p:ext>
            </p:extLst>
          </p:nvPr>
        </p:nvGraphicFramePr>
        <p:xfrm>
          <a:off x="4968304" y="899517"/>
          <a:ext cx="4464496" cy="324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98779082"/>
              </p:ext>
            </p:extLst>
          </p:nvPr>
        </p:nvGraphicFramePr>
        <p:xfrm>
          <a:off x="2880072" y="4355901"/>
          <a:ext cx="4176463" cy="2952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2356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xmlns="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xmlns="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11601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 if applicable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1187549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marL="107950" indent="0"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 : 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owners face difficulty in finding available charging stations.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proper slot management system, leading to long wait times.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priority booking for emergency charging.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 :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desktop application for booking and managing EV charging slots.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slot availability with color coding.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Membership-based priority booking system.</a:t>
            </a:r>
          </a:p>
          <a:p>
            <a:pPr lvl="2" eaLnBrk="1" hangingPunct="1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1907629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system for booking EV charging slots.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 priority-based membership system for urgent charging needs.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digital receipts and maintain charging history for users.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Color-Coded Slot Status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(Available), Red (Booked), Yellow (Reserved for Members).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9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in public EV charging stations.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EV owners, fleet operators, and charging station managers.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for mobile application integration in the future.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2-wheeler and 4-wheeler charging at the same station.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" y="-28774"/>
            <a:ext cx="9070975" cy="124023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6" y="565179"/>
            <a:ext cx="9070975" cy="534955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Booking &amp; Availability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check available slots and book them in advance.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Membership-Based Priority Booking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users get priority access to slots.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Charging History &amp; Invoice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track past charging sessions and download receipts.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Color-Coded Slot Status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(Available), Red (Booked), Yellow (Reserved for Members).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403573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log in and access a personalized dashboard.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and locate nearby charging stations.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book, modify, or cancel charging slots as per availability.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 users get priority-based slot allocation.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receive invoices and track charging history for future reference.</a:t>
            </a: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Database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analytics),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invoice generation)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xmlns="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59" y="-16532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 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C:\Users\Admin\Pictures\Screenshots\Screenshot 2025-04-01 21292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28" y="1511585"/>
            <a:ext cx="8712968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</TotalTime>
  <Words>385</Words>
  <Application>Microsoft Office PowerPoint</Application>
  <PresentationFormat>Custom</PresentationFormat>
  <Paragraphs>91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Admin</cp:lastModifiedBy>
  <cp:revision>33</cp:revision>
  <cp:lastPrinted>2022-08-20T08:09:49Z</cp:lastPrinted>
  <dcterms:created xsi:type="dcterms:W3CDTF">2017-10-25T08:22:14Z</dcterms:created>
  <dcterms:modified xsi:type="dcterms:W3CDTF">2025-04-01T16:44:45Z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