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0080625" cy="7559675"/>
  <p:notesSz cx="7559675" cy="10691813"/>
  <p:defaultTextStyle>
    <a:defPPr lvl="0">
      <a:defRPr lang="en-US"/>
    </a:defPPr>
    <a:lvl1pPr lvl="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lvl="1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lvl="2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lvl="3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lvl="4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lvl="5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lvl="6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lvl="7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lvl="8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579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0CF4B43D-491D-C602-328B-BE86EAF5DB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C56148F-65FB-044B-8C44-C7CBDB651BB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D1D322D-3766-A145-D6BB-F6171A7D53D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5A019D7-02E5-F6D4-BF2A-1F1DDF64EFF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4BAD343-3D6E-A20F-2945-F78E83EA56E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4D66CF-FF0E-7320-E865-02EFF7B9BC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AB06AE92-0EA4-41ED-81D6-744C2943D14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5DBA7062-89AD-2D81-8953-6FC7887355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CD7EE3-158C-47E5-96AE-72270A75B8A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4DF08256-9640-C4F4-AC8B-8C1D347C3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112CBC3E-CB02-98D8-0387-233280DBC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29B7EC48-C292-087F-6165-D8FD7DD8B41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11A15D-6ECD-4F58-9A8D-5E8B577789E9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465C0E31-A753-C8E3-9ACF-65B399A30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A3AAD4F0-2EFF-B432-6F90-85997ACCE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99FB8F62-7B9F-F6D6-8CD5-A0C2736988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169F26-4CAC-4B4F-861B-78C14EBDF33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0A098328-091E-91B0-9BE8-C86187E37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BD358408-1710-E1C5-9B9B-2282FE106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A4C98480-88D4-E90A-08A3-97E134F67E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5B39C6-6FCD-4F6B-A97F-99A26539BD0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7273468E-1AA1-515A-5084-81893DFA4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7016F54-1CB3-BCF2-EEDA-79BF3D69C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D4F95EA1-C54D-7E65-EDF2-47746E8E37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E9A0E8-9DBE-4F2E-9293-C880EC4568C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BA65C93A-1213-AE9E-0072-9EEDB2A1F1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150CD1D-C86F-4E2B-B837-F0AB211FC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3DA4F0A8-8195-6AE2-6CDF-9C9D204034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C4748F-BDE6-427E-8130-7511D06B4477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IN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0E48A7DC-9D37-ED2D-6CBE-F604E1134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1FD5B3B9-EC57-7D59-FEC1-F6800004F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8DEED38D-07C7-9042-2B88-CA31CD072A5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04F069-DEB4-42CB-B7E1-47DECD53D77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8BB938E3-42CA-0EBF-43BC-C5448B5AE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66BA705E-A81A-E454-2973-5185663E7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27F72E8F-5429-E3B1-28A2-EE7F67D19B3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C55308-C5DF-4B1F-8D91-8FF4DAA9BB8C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291BC7CD-6D5D-D320-D2A2-6C04675C5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F441629B-DA2F-88E0-FBBF-2ECCD8520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A8674AD0-5474-29BB-7B8C-757F3C96F04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338D95-8DE4-4A68-BADE-533208FDA456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IN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B58B374C-E251-0C7D-38DD-6D183B441C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ECE06795-815E-DA87-4D52-3E7719DF1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9F32DF13-4A79-5C4B-2528-7AAE3B9541B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CD6AA5-DBDD-4833-85FE-C15C090D66B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41CFC251-A676-E71A-40F4-C7F9EE77B4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BD080383-8BA6-31F3-606C-6988C72DB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0CC5FA9B-92FF-6571-5015-99067142E036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438B85C-240D-6F8E-40D8-AA14C906F7F0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EBCCAE-1034-7CF0-C5A7-A18F0BD5910A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B0E99566-D126-A023-B152-8FAD7C18CC24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15E0BC48-4228-EF9F-D223-7CF732D4BFC0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B5187955-AD4F-21F0-8808-5D89333FBD2F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8CC77338-27B2-AD72-A30A-CC1C2F1C161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CC8EEC60-8C25-C0AC-ED33-9C290543C144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5FC4C901-6318-5807-A07B-ACBCA487D3A5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005BD309-7DC7-8669-DBAD-2D7BC77DC0F7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D7E130A-30D2-F28C-8A4F-CCF84B0406F5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237F7FE-3F07-E3D4-5425-4541CD3A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C580-7A5E-4239-8C35-FAB77AA22417}" type="datetimeFigureOut">
              <a:rPr lang="en-US"/>
              <a:pPr>
                <a:defRPr/>
              </a:pPr>
              <a:t>4/28/2025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2B72B78-B264-31EC-039C-307C71E4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E816140-843D-F9DC-93B9-2E05E4A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EE591-33F0-42BB-9A37-AB89FFB06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6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3621E-E96F-6B43-7475-33551F5B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7F801-482A-45F2-BBEF-65BFD9642D2D}" type="datetimeFigureOut">
              <a:rPr lang="en-US"/>
              <a:pPr>
                <a:defRPr/>
              </a:pPr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A397-EC7A-E1FD-ED16-E9307349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708A2-2628-84C8-BBD0-C7222996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F6BD0-C214-4B0F-87F5-E759BEAFE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7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2C5822-92A2-3CF6-1CE5-3EA7435755BC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2D313-D9B9-5B68-8F85-D68C3ADF2C13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2E0F327-6810-0E39-34E9-ACD2C929BB1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56AEC-92FC-47C2-B6E9-97EC4F65250E}" type="datetimeFigureOut">
              <a:rPr lang="en-US"/>
              <a:pPr>
                <a:defRPr/>
              </a:pPr>
              <a:t>4/28/2025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B8F0138-1CB8-8247-06AA-44E27BDEA9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7D8874-3671-29A4-E39A-9623FDD4C8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58192-3E32-44D3-ADA0-5E69AB6109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9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AC4B2-1A6F-FCF7-33B9-CEA51677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08D5B-C39A-42F6-86C9-FEDBDD8F5721}" type="datetimeFigureOut">
              <a:rPr lang="en-US"/>
              <a:pPr>
                <a:defRPr/>
              </a:pPr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7516-BFB6-6DC2-4A53-7B286FB2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8A6B-82BD-8C6D-CCB4-6CE842EF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F0474-CB59-4B74-B54D-1F0BD266B8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01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D9F188-BB2D-AAB2-A940-408F9AE6DE3A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AB762-66B8-3D18-1AAE-75E9C050FEB4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1B54C07-0845-4CA2-6A48-E885E4F7D1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F37B7-7FBC-4C0D-8858-06A84CB693CA}" type="datetimeFigureOut">
              <a:rPr lang="en-US"/>
              <a:pPr>
                <a:defRPr/>
              </a:pPr>
              <a:t>4/28/2025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D0074F7-C52C-594D-8E2B-D16D38AA47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CBE3002-6E74-A1A8-EB67-955554AC3A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C6D20-53E6-4644-B8CD-AA8231FF95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02B1E-1F95-464F-33D3-96F3D77421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38AAC-8FCB-4319-A461-142C43B4D60E}" type="datetimeFigureOut">
              <a:rPr lang="en-US"/>
              <a:pPr>
                <a:defRPr/>
              </a:pPr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7DDD-0CAB-1E2F-62AF-246D7E1618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1195F-BCB3-F862-167B-E5B09EC391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CA985-1A41-45EA-B20F-DF1FA7F0FF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60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4E1B5-539F-9FDA-65F6-5AB4EF21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7FD09-8CB6-4885-981B-3A80A193AB26}" type="datetimeFigureOut">
              <a:rPr lang="en-US"/>
              <a:pPr>
                <a:defRPr/>
              </a:pPr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BBFA4-0714-175E-4781-68B3E684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725E9-824C-7678-BB6C-43785CDA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5101A-67F0-4D6C-A22A-BB3D6C77D8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18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CE46-24AF-247F-4C46-95367DCE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C5822-F83A-4B25-8294-BB2A574F69AE}" type="datetimeFigureOut">
              <a:rPr lang="en-US"/>
              <a:pPr>
                <a:defRPr/>
              </a:pPr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BA84-5E17-7290-FE36-BDE039FE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EAAE-201E-FA8D-3F40-32FD3D7B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7438-3211-48F5-A866-18CBE5D6CE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4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12ED4-36E5-C1AE-AD43-70F2A2A2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3A7DE-4750-4C11-9F05-3613029CAB05}" type="datetimeFigureOut">
              <a:rPr lang="en-US"/>
              <a:pPr>
                <a:defRPr/>
              </a:pPr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137B-CA6D-3946-DE99-E5E2F72F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9285F-6314-4AAE-6C14-37643A6E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8293C-7C1B-4305-A69E-CD38E704C4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6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702B4-6FEA-7FB1-8F1B-2D574537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C6BA3-D9AC-4768-BCCE-547183ED1797}" type="datetimeFigureOut">
              <a:rPr lang="en-US"/>
              <a:pPr>
                <a:defRPr/>
              </a:pPr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2E1F-E914-3E82-64D9-27558AE4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2A16-D6FF-70D1-A45E-693A439E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A0245-4420-48AF-82B7-F41BCD9AE1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3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9B2FCCD-6481-9314-1F58-E44455AF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89777-3761-4ABB-AD80-43ED748B6181}" type="datetimeFigureOut">
              <a:rPr lang="en-US"/>
              <a:pPr>
                <a:defRPr/>
              </a:pPr>
              <a:t>4/28/2025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A4D042-713E-78DF-437A-6331EA1F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E9DA41-7B24-E28A-DC40-533B3EB2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50C24-A1B2-479C-814B-EB820F5D0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9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8685F8-DB36-905A-8F89-6CDF9472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D734F-24FF-4235-8C0A-E857C3C0C702}" type="datetimeFigureOut">
              <a:rPr lang="en-US"/>
              <a:pPr>
                <a:defRPr/>
              </a:pPr>
              <a:t>4/28/2025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614919-4465-19A6-9A1A-5A109896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8DE678-29D2-D1A7-7EF2-22A12AEA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DAD67-7F11-4274-8BD9-4A37BB773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D1A7A85-4E86-4F11-B11F-4EA08A08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B3507-95E6-4E07-B3A2-6B77BC098802}" type="datetimeFigureOut">
              <a:rPr lang="en-US"/>
              <a:pPr>
                <a:defRPr/>
              </a:pPr>
              <a:t>4/28/2025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400817D-CE06-59B4-7337-BE53B7D7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7EB165-95DC-A4FB-DC9B-C70BB476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24733-E1B2-4603-9465-53CC0113A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7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4FAD9D1-ED4F-F9CC-B2C4-3A9C0C08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A81FB-6BD0-4B66-B5CB-D986B9FD3CA4}" type="datetimeFigureOut">
              <a:rPr lang="en-US"/>
              <a:pPr>
                <a:defRPr/>
              </a:pPr>
              <a:t>4/28/2025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1AF7747-9CAC-F1F2-EF7F-022C39E8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6B1AC0-DE70-E725-4230-35EB3300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44F28-2D5B-45A3-B751-75B925E882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9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0890E1-D7CB-AB82-041E-FFE5B066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20C40-303D-4A58-BB13-0B8EB0D96378}" type="datetimeFigureOut">
              <a:rPr lang="en-US"/>
              <a:pPr>
                <a:defRPr/>
              </a:pPr>
              <a:t>4/28/2025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971D38-A6B9-6B6E-FF2A-CE08C5F2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7DB83B-F2A2-97CA-B770-1CCBF302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F8F56-394A-487C-BC10-F674F5F425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7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A8040D-35F2-EB2C-5173-19F9E6C2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DE380-13A5-49F4-91C1-DE2B183D45CA}" type="datetimeFigureOut">
              <a:rPr lang="en-US"/>
              <a:pPr>
                <a:defRPr/>
              </a:pPr>
              <a:t>4/28/2025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35E709-40AF-79BC-5466-0DD1D19C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5AA8F0-0214-1F34-0169-6ED2B6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7E80D-4A11-4B62-84AB-6990477999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0041C1C2-6CE1-22FE-50F0-7E8C8B1787C7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923620-3476-F0C8-AEAB-6E0724D96F5C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98DADA-3256-D599-EA25-D43B569C1683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5ABB60-EA20-8CD4-E642-BC25ACFF0CA3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9269243-E36C-06D0-A034-6ED193B357A1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0DFC9E6-36A8-67E0-D7E2-26F957248C9F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72480CC-123A-C9BD-5234-E9D9D6F933F6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0391A1-48B9-386A-FD18-1D3C10C4236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445C599-02C5-F4EF-4DC4-584228680EB8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0E4C3B7-6627-8A9C-5D14-93C49874059E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A590F02-4941-4C2B-A375-F623F7461554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59072-A172-9DC9-07A6-D68385E6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3F94B-C2D1-DD82-F519-EC6AD267A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76110-F9BC-A0DD-B85E-387FADA40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7FD37E-979D-4339-848A-0400CD102A38}" type="datetimeFigureOut">
              <a:rPr lang="en-US"/>
              <a:pPr>
                <a:defRPr/>
              </a:pPr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C2C5-EC30-2703-D1A3-4475A7DBC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2FE7-60B9-AAC8-4061-3C756F33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C39031A6-9FF0-4F69-A41E-7A6EE1E60A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40" r:id="rId11"/>
    <p:sldLayoutId id="2147483735" r:id="rId12"/>
    <p:sldLayoutId id="2147483741" r:id="rId13"/>
    <p:sldLayoutId id="2147483736" r:id="rId14"/>
    <p:sldLayoutId id="2147483737" r:id="rId15"/>
    <p:sldLayoutId id="2147483738" r:id="rId16"/>
  </p:sldLayoutIdLst>
  <p:txStyles>
    <p:titleStyle>
      <a:lvl1pPr algn="l" defTabSz="503238" rtl="0" fontAlgn="base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78A6FC22-A96C-1885-C284-32806BC7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893147"/>
            <a:ext cx="9070975" cy="534267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SkinXpert</a:t>
            </a: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: </a:t>
            </a:r>
            <a:endParaRPr lang="en-IN" alt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Decode Your Skin, Unlock Your Glow</a:t>
            </a:r>
            <a:endParaRPr lang="en-IN" alt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Azra Attar             23107037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Vaishnavi Jadhav   23107051  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Sanjana Naik       23107035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Sharvari Kadam  23107026</a:t>
            </a:r>
            <a:endParaRPr lang="en-IN"/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Ms. Richa Singh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8B8179-B3AD-6C0D-8D5D-4FD01B80B637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73CE51F-3A0D-E00E-C6A7-3F2831960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625" cy="195247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8AD267ED-F616-CB0F-A96D-6F3C44F4A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5CA18294-F88C-CFF0-99E0-03503B1A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D23A965-4B11-9815-DCD3-450EB32A2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116013"/>
            <a:ext cx="9323388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Scope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Features / Functionality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Project Outcomes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Technology Stack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Block Diagram if applicable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B9FEF0-4C42-9E47-0D17-EDD84657B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5D4CEF6-1C42-282B-5810-87601B7B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7" y="1563688"/>
            <a:ext cx="8877431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 anchor="t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107950" indent="0"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Identified : </a:t>
            </a:r>
          </a:p>
          <a:p>
            <a:pPr marL="107950" indent="0" algn="just" eaLnBrk="1" hangingPunct="1">
              <a:lnSpc>
                <a:spcPct val="93000"/>
              </a:lnSpc>
              <a:spcAft>
                <a:spcPts val="1413"/>
              </a:spcAf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People of different age groups often struggle to choose the right skincare products due to the wide variety </a:t>
            </a:r>
            <a:r>
              <a:rPr lang="en-I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availablity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in the market, many of which may not be suitable for their specific skin needs.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Proposed :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107950" indent="0" algn="just" eaLnBrk="1" hangingPunct="1">
              <a:lnSpc>
                <a:spcPct val="93000"/>
              </a:lnSpc>
              <a:spcAft>
                <a:spcPts val="1413"/>
              </a:spcAf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Through a quick quiz, we </a:t>
            </a:r>
            <a:r>
              <a:rPr lang="en-I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your unique skin concerns, such as        acne, dryness, or sensitivity, and propose the best products to suit your needs.  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934720" lvl="2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836E394-6284-0F1C-14C2-7EACE37FE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41077D7-5B1D-66CE-4C6F-9541475E6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7" y="1285080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 anchor="t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220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/>
              <a:cs typeface="Times New Roman"/>
            </a:endParaRPr>
          </a:p>
          <a:p>
            <a:pPr marL="56642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interactive quiz using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users' specific skincare concerns based on their answers. </a:t>
            </a:r>
          </a:p>
          <a:p>
            <a:pPr marL="56642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users with a tailored skincare routine designed to address their identified concerns effectively. </a:t>
            </a:r>
          </a:p>
          <a:p>
            <a:pPr marL="56642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display a curated list of products containing key ingredients to target users' unique skincare issues.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give features like add to cart, delete item from cart etc.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8C0C07-FBCA-0958-BC8B-6078CE28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3. Scope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1B9B78B-6DB4-CE3F-BBBF-C04BA6955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81" y="1970480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 anchor="t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515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useful to individuals looking for personalized skincare routines and home remedies.</a:t>
            </a:r>
          </a:p>
          <a:p>
            <a:pPr marL="565150" indent="-457200" algn="just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applied in dermatology clinics for offering tailored skin care plans to clients.</a:t>
            </a:r>
          </a:p>
          <a:p>
            <a:pPr marL="565150" indent="-457200" algn="just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useful to beauty enthusiasts seeking specific skin care advice based on their skin type.</a:t>
            </a:r>
          </a:p>
          <a:p>
            <a:pPr marL="565150" indent="-457200" algn="just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useful for people who are just getting started with their skincare journey.</a:t>
            </a:r>
          </a:p>
          <a:p>
            <a:pPr marL="107950" indent="0"/>
            <a:endParaRPr lang="en-US" sz="2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0E14BDAB-7AB7-330F-A3C5-66679F05F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Feature /Functionality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465FB5B-B762-79C8-BC13-CB4495D2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09151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 anchor="t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42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3020202020204"/>
              <a:buChar char="•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1: </a:t>
            </a:r>
            <a:r>
              <a:rPr lang="en-IN" altLang="en-US" sz="2400" dirty="0">
                <a:latin typeface="Times New Roman"/>
                <a:cs typeface="Times New Roman"/>
              </a:rPr>
              <a:t>An interactive Quiz to determine your skin type.</a:t>
            </a:r>
          </a:p>
          <a:p>
            <a:pPr marL="566420" indent="-457200" algn="just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/>
              <a:buChar char="•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Feature 2:</a:t>
            </a:r>
            <a:r>
              <a:rPr lang="en-IN" altLang="en-US" dirty="0">
                <a:latin typeface="Times New Roman"/>
                <a:cs typeface="Times New Roman"/>
              </a:rPr>
              <a:t> </a:t>
            </a:r>
            <a:r>
              <a:rPr lang="en-IN" altLang="en-US" sz="2400" dirty="0">
                <a:latin typeface="Times New Roman"/>
                <a:cs typeface="Times New Roman"/>
              </a:rPr>
              <a:t>Curated list of products according to your skin type.</a:t>
            </a:r>
          </a:p>
          <a:p>
            <a:pPr marL="56642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3020202020204"/>
              <a:buChar char="•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Feature 3: List of ingredients that suit your skin type and target your skin issues.</a:t>
            </a:r>
          </a:p>
          <a:p>
            <a:pPr marL="56642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3020202020204"/>
              <a:buChar char="•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Feature 4: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dirty="0">
                <a:latin typeface="Times New Roman"/>
                <a:cs typeface="Times New Roman"/>
              </a:rPr>
              <a:t>Different section for home remedies.</a:t>
            </a:r>
          </a:p>
          <a:p>
            <a:pPr marL="56642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3020202020204"/>
              <a:buChar char="•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Feature 5: Gives a basic skin care routine with tips.</a:t>
            </a:r>
          </a:p>
          <a:p>
            <a:pPr marL="56642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Arial" panose="020B0603020202020204"/>
              <a:buChar char="•"/>
              <a:defRPr/>
            </a:pPr>
            <a:r>
              <a:rPr lang="en-IN" altLang="en-US" sz="2400" dirty="0">
                <a:latin typeface="Times New Roman"/>
                <a:cs typeface="Times New Roman"/>
              </a:rPr>
              <a:t>Feature 6: A Skin advisor that answers most commonly asked questions </a:t>
            </a:r>
          </a:p>
          <a:p>
            <a:pPr marL="566420" indent="-45720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3020202020204"/>
              <a:buChar char="•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220" indent="-321945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D726CAD-BB71-8ECF-097C-0EE3A8FA5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Outcome of Project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8C2CA3C4-8126-64D4-B0F6-F30D2F72B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252261"/>
            <a:ext cx="9070975" cy="550572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 anchor="t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42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take a quiz to identify their skin type based on a series of questions, and based on the quiz answers user’s skin type is displayed.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search for skincare products.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access home remedies for skincare.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42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saves the user’s quiz result for future reference.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609B100C-491A-2E2B-F763-BCE2F7565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6. Technology Stack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FBE54B4-F6D9-4B26-F5F5-202CAC021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algn="just" eaLnBrk="1" fontAlgn="auto" hangingPunct="1"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End:-  </a:t>
            </a:r>
          </a:p>
          <a:p>
            <a:pPr marL="109537" indent="0" algn="just" eaLnBrk="1" fontAlgn="auto" hangingPunct="1"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Python library for creating simple graphical user interface(GUIs) with buttons, windows, and other interactive    features. It works on all major operating systems.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algn="just" eaLnBrk="1" fontAlgn="auto" hangingPunct="1">
              <a:spcBef>
                <a:spcPts val="0"/>
              </a:spcBef>
              <a:spcAft>
                <a:spcPts val="1413"/>
              </a:spcAft>
              <a:buAutoNum type="arabicPeriod" startAt="2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End:- </a:t>
            </a:r>
          </a:p>
          <a:p>
            <a:pPr marL="109537" indent="0" algn="just" eaLnBrk="1" fontAlgn="auto" hangingPunct="1">
              <a:spcBef>
                <a:spcPts val="0"/>
              </a:spcBef>
              <a:spcAft>
                <a:spcPts val="1413"/>
              </a:spcAft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Open-source relational database management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(RDBMS).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3A7A4EFB-00CA-9848-AF29-876B6B3C8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7. Block Diagram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1C390CD-F635-CA60-21A9-F8157E72D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332140-1415-9FA6-6AA2-F9112E43B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8" y="1305146"/>
            <a:ext cx="7294880" cy="60689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464</Words>
  <Application>Microsoft Office PowerPoint</Application>
  <PresentationFormat>Custom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Vaishnavi Jadhav</cp:lastModifiedBy>
  <cp:revision>3</cp:revision>
  <dcterms:modified xsi:type="dcterms:W3CDTF">2025-04-28T04:51:52Z</dcterms:modified>
</cp:coreProperties>
</file>