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7"/>
  </p:notesMasterIdLst>
  <p:sldIdLst>
    <p:sldId id="256" r:id="rId2"/>
    <p:sldId id="258" r:id="rId3"/>
    <p:sldId id="267" r:id="rId4"/>
    <p:sldId id="261" r:id="rId5"/>
    <p:sldId id="262" r:id="rId6"/>
    <p:sldId id="263" r:id="rId7"/>
    <p:sldId id="266" r:id="rId8"/>
    <p:sldId id="264" r:id="rId9"/>
    <p:sldId id="268" r:id="rId10"/>
    <p:sldId id="269" r:id="rId11"/>
    <p:sldId id="270" r:id="rId12"/>
    <p:sldId id="271" r:id="rId13"/>
    <p:sldId id="272" r:id="rId14"/>
    <p:sldId id="273" r:id="rId15"/>
    <p:sldId id="260" r:id="rId16"/>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65" d="100"/>
          <a:sy n="65" d="100"/>
        </p:scale>
        <p:origin x="1539" y="48"/>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0CF4B43D-491D-C602-328B-BE86EAF5DBC3}"/>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a16="http://schemas.microsoft.com/office/drawing/2014/main" id="{3C56148F-65FB-044B-8C44-C7CBDB651BB0}"/>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a16="http://schemas.microsoft.com/office/drawing/2014/main" id="{CD1D322D-3766-A145-D6BB-F6171A7D53DA}"/>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a16="http://schemas.microsoft.com/office/drawing/2014/main" id="{A5A019D7-02E5-F6D4-BF2A-1F1DDF64EFF7}"/>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a16="http://schemas.microsoft.com/office/drawing/2014/main" id="{74BAD343-3D6E-A20F-2945-F78E83EA56EB}"/>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a16="http://schemas.microsoft.com/office/drawing/2014/main" id="{A74D66CF-FF0E-7320-E865-02EFF7B9BC4E}"/>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AB06AE92-0EA4-41ED-81D6-744C2943D14D}"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a16="http://schemas.microsoft.com/office/drawing/2014/main" id="{5DBA7062-89AD-2D81-8953-6FC78873556E}"/>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1CD7EE3-158C-47E5-96AE-72270A75B8A4}"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a16="http://schemas.microsoft.com/office/drawing/2014/main" id="{4DF08256-9640-C4F4-AC8B-8C1D347C302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a16="http://schemas.microsoft.com/office/drawing/2014/main" id="{112CBC3E-CB02-98D8-0387-233280DBC58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A4C98480-88D4-E90A-08A3-97E134F67E4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05B39C6-6FCD-4F6B-A97F-99A26539BD05}" type="slidenum">
              <a:rPr lang="en-IN" altLang="en-US" sz="1400" smtClean="0"/>
              <a:pPr fontAlgn="base">
                <a:spcBef>
                  <a:spcPct val="0"/>
                </a:spcBef>
                <a:spcAft>
                  <a:spcPct val="0"/>
                </a:spcAft>
              </a:pPr>
              <a:t>2</a:t>
            </a:fld>
            <a:endParaRPr lang="en-IN" altLang="en-US" sz="1400"/>
          </a:p>
        </p:txBody>
      </p:sp>
      <p:sp>
        <p:nvSpPr>
          <p:cNvPr id="13315" name="Rectangle 1">
            <a:extLst>
              <a:ext uri="{FF2B5EF4-FFF2-40B4-BE49-F238E27FC236}">
                <a16:creationId xmlns:a16="http://schemas.microsoft.com/office/drawing/2014/main" id="{7273468E-1AA1-515A-5084-81893DFA4352}"/>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a16="http://schemas.microsoft.com/office/drawing/2014/main" id="{97016F54-1CB3-BCF2-EEDA-79BF3D69CAB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D4F95EA1-C54D-7E65-EDF2-47746E8E3797}"/>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4E9A0E8-9DBE-4F2E-9293-C880EC4568C1}"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BA65C93A-1213-AE9E-0072-9EEDB2A1F17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B150CD1D-C86F-4E2B-B837-F0AB211FCDF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3DA4F0A8-8195-6AE2-6CDF-9C9D204034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9AC4748F-BDE6-427E-8130-7511D06B4477}" type="slidenum">
              <a:rPr lang="en-IN" altLang="en-US" sz="1400" smtClean="0"/>
              <a:pPr fontAlgn="base">
                <a:spcBef>
                  <a:spcPct val="0"/>
                </a:spcBef>
                <a:spcAft>
                  <a:spcPct val="0"/>
                </a:spcAft>
              </a:pPr>
              <a:t>5</a:t>
            </a:fld>
            <a:endParaRPr lang="en-IN" altLang="en-US" sz="1400"/>
          </a:p>
        </p:txBody>
      </p:sp>
      <p:sp>
        <p:nvSpPr>
          <p:cNvPr id="17411" name="Rectangle 1">
            <a:extLst>
              <a:ext uri="{FF2B5EF4-FFF2-40B4-BE49-F238E27FC236}">
                <a16:creationId xmlns:a16="http://schemas.microsoft.com/office/drawing/2014/main" id="{0E48A7DC-9D37-ED2D-6CBE-F604E11344D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a16="http://schemas.microsoft.com/office/drawing/2014/main" id="{1FD5B3B9-EC57-7D59-FEC1-F6800004F54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8DEED38D-07C7-9042-2B88-CA31CD072A5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8604F069-DEB4-42CB-B7E1-47DECD53D774}" type="slidenum">
              <a:rPr lang="en-IN" altLang="en-US" sz="1400" smtClean="0"/>
              <a:pPr fontAlgn="base">
                <a:spcBef>
                  <a:spcPct val="0"/>
                </a:spcBef>
                <a:spcAft>
                  <a:spcPct val="0"/>
                </a:spcAft>
              </a:pPr>
              <a:t>6</a:t>
            </a:fld>
            <a:endParaRPr lang="en-IN" altLang="en-US" sz="1400"/>
          </a:p>
        </p:txBody>
      </p:sp>
      <p:sp>
        <p:nvSpPr>
          <p:cNvPr id="19459" name="Rectangle 1">
            <a:extLst>
              <a:ext uri="{FF2B5EF4-FFF2-40B4-BE49-F238E27FC236}">
                <a16:creationId xmlns:a16="http://schemas.microsoft.com/office/drawing/2014/main" id="{8BB938E3-42CA-0EBF-43BC-C5448B5AE95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60" name="Rectangle 2">
            <a:extLst>
              <a:ext uri="{FF2B5EF4-FFF2-40B4-BE49-F238E27FC236}">
                <a16:creationId xmlns:a16="http://schemas.microsoft.com/office/drawing/2014/main" id="{66BA705E-A81A-E454-2973-5185663E7F7E}"/>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27F72E8F-5429-E3B1-28A2-EE7F67D19B3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3C55308-C5DF-4B1F-8D91-8FF4DAA9BB8C}" type="slidenum">
              <a:rPr lang="en-IN" altLang="en-US" sz="1400" smtClean="0"/>
              <a:pPr fontAlgn="base">
                <a:spcBef>
                  <a:spcPct val="0"/>
                </a:spcBef>
                <a:spcAft>
                  <a:spcPct val="0"/>
                </a:spcAft>
              </a:pPr>
              <a:t>7</a:t>
            </a:fld>
            <a:endParaRPr lang="en-IN" altLang="en-US" sz="1400"/>
          </a:p>
        </p:txBody>
      </p:sp>
      <p:sp>
        <p:nvSpPr>
          <p:cNvPr id="21507" name="Rectangle 1">
            <a:extLst>
              <a:ext uri="{FF2B5EF4-FFF2-40B4-BE49-F238E27FC236}">
                <a16:creationId xmlns:a16="http://schemas.microsoft.com/office/drawing/2014/main" id="{291BC7CD-6D5D-D320-D2A2-6C04675C5D2C}"/>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8" name="Rectangle 2">
            <a:extLst>
              <a:ext uri="{FF2B5EF4-FFF2-40B4-BE49-F238E27FC236}">
                <a16:creationId xmlns:a16="http://schemas.microsoft.com/office/drawing/2014/main" id="{F441629B-DA2F-88E0-FBBF-2ECCD85209FB}"/>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a16="http://schemas.microsoft.com/office/drawing/2014/main" id="{A8674AD0-5474-29BB-7B8C-757F3C96F04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F338D95-8DE4-4A68-BADE-533208FDA456}" type="slidenum">
              <a:rPr lang="en-IN" altLang="en-US" sz="1400" smtClean="0"/>
              <a:pPr fontAlgn="base">
                <a:spcBef>
                  <a:spcPct val="0"/>
                </a:spcBef>
                <a:spcAft>
                  <a:spcPct val="0"/>
                </a:spcAft>
              </a:pPr>
              <a:t>8</a:t>
            </a:fld>
            <a:endParaRPr lang="en-IN" altLang="en-US" sz="1400"/>
          </a:p>
        </p:txBody>
      </p:sp>
      <p:sp>
        <p:nvSpPr>
          <p:cNvPr id="23555" name="Rectangle 1">
            <a:extLst>
              <a:ext uri="{FF2B5EF4-FFF2-40B4-BE49-F238E27FC236}">
                <a16:creationId xmlns:a16="http://schemas.microsoft.com/office/drawing/2014/main" id="{B58B374C-E251-0C7D-38DD-6D183B441C4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a16="http://schemas.microsoft.com/office/drawing/2014/main" id="{ECE06795-815E-DA87-4D52-3E7719DF115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29B7EC48-C292-087F-6165-D8FD7DD8B41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6211A15D-6ECD-4F58-9A8D-5E8B577789E9}" type="slidenum">
              <a:rPr lang="en-IN" altLang="en-US" sz="1400" smtClean="0"/>
              <a:pPr fontAlgn="base">
                <a:spcBef>
                  <a:spcPct val="0"/>
                </a:spcBef>
                <a:spcAft>
                  <a:spcPct val="0"/>
                </a:spcAft>
              </a:pPr>
              <a:t>15</a:t>
            </a:fld>
            <a:endParaRPr lang="en-IN" altLang="en-US" sz="1400"/>
          </a:p>
        </p:txBody>
      </p:sp>
      <p:sp>
        <p:nvSpPr>
          <p:cNvPr id="27651" name="Rectangle 1">
            <a:extLst>
              <a:ext uri="{FF2B5EF4-FFF2-40B4-BE49-F238E27FC236}">
                <a16:creationId xmlns:a16="http://schemas.microsoft.com/office/drawing/2014/main" id="{465C0E31-A753-C8E3-9ACF-65B399A30E68}"/>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2" name="Rectangle 2">
            <a:extLst>
              <a:ext uri="{FF2B5EF4-FFF2-40B4-BE49-F238E27FC236}">
                <a16:creationId xmlns:a16="http://schemas.microsoft.com/office/drawing/2014/main" id="{A3AAD4F0-2EFF-B432-6F90-85997ACCE9E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a16="http://schemas.microsoft.com/office/drawing/2014/main" id="{0CC5FA9B-92FF-6571-5015-99067142E036}"/>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a16="http://schemas.microsoft.com/office/drawing/2014/main" id="{7438B85C-240D-6F8E-40D8-AA14C906F7F0}"/>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ECEBCCAE-1034-7CF0-C5A7-A18F0BD5910A}"/>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B0E99566-D126-A023-B152-8FAD7C18CC24}"/>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15E0BC48-4228-EF9F-D223-7CF732D4BFC0}"/>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B5187955-AD4F-21F0-8808-5D89333FBD2F}"/>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8CC77338-27B2-AD72-A30A-CC1C2F1C161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CC8EEC60-8C25-C0AC-ED33-9C290543C14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5FC4C901-6318-5807-A07B-ACBCA487D3A5}"/>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005BD309-7DC7-8669-DBAD-2D7BC77DC0F7}"/>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5D7E130A-30D2-F28C-8A4F-CCF84B0406F5}"/>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nchor="t"/>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a16="http://schemas.microsoft.com/office/drawing/2014/main" id="{2237F7FE-3F07-E3D4-5425-4541CD3ADEB8}"/>
              </a:ext>
            </a:extLst>
          </p:cNvPr>
          <p:cNvSpPr>
            <a:spLocks noGrp="1"/>
          </p:cNvSpPr>
          <p:nvPr>
            <p:ph type="dt" sz="half" idx="10"/>
          </p:nvPr>
        </p:nvSpPr>
        <p:spPr/>
        <p:txBody>
          <a:bodyPr/>
          <a:lstStyle>
            <a:lvl1pPr>
              <a:defRPr/>
            </a:lvl1pPr>
          </a:lstStyle>
          <a:p>
            <a:pPr>
              <a:defRPr/>
            </a:pPr>
            <a:fld id="{9F40C580-7A5E-4239-8C35-FAB77AA22417}" type="datetimeFigureOut">
              <a:rPr lang="en-US"/>
              <a:pPr>
                <a:defRPr/>
              </a:pPr>
              <a:t>4/27/2025</a:t>
            </a:fld>
            <a:endParaRPr lang="en-US" dirty="0"/>
          </a:p>
        </p:txBody>
      </p:sp>
      <p:sp>
        <p:nvSpPr>
          <p:cNvPr id="16" name="Footer Placeholder 4">
            <a:extLst>
              <a:ext uri="{FF2B5EF4-FFF2-40B4-BE49-F238E27FC236}">
                <a16:creationId xmlns:a16="http://schemas.microsoft.com/office/drawing/2014/main" id="{D2B72B78-B264-31EC-039C-307C71E468D0}"/>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a16="http://schemas.microsoft.com/office/drawing/2014/main" id="{6E816140-843D-F9DC-93B9-2E05E4AD0A93}"/>
              </a:ext>
            </a:extLst>
          </p:cNvPr>
          <p:cNvSpPr>
            <a:spLocks noGrp="1"/>
          </p:cNvSpPr>
          <p:nvPr>
            <p:ph type="sldNum" sz="quarter" idx="12"/>
          </p:nvPr>
        </p:nvSpPr>
        <p:spPr/>
        <p:txBody>
          <a:bodyPr/>
          <a:lstStyle>
            <a:lvl1pPr>
              <a:defRPr/>
            </a:lvl1pPr>
          </a:lstStyle>
          <a:p>
            <a:pPr>
              <a:defRPr/>
            </a:pPr>
            <a:fld id="{154EE591-33F0-42BB-9A37-AB89FFB06B5A}" type="slidenum">
              <a:rPr lang="en-US"/>
              <a:pPr>
                <a:defRPr/>
              </a:pPr>
              <a:t>‹#›</a:t>
            </a:fld>
            <a:endParaRPr lang="en-US" dirty="0"/>
          </a:p>
        </p:txBody>
      </p:sp>
    </p:spTree>
    <p:extLst>
      <p:ext uri="{BB962C8B-B14F-4D97-AF65-F5344CB8AC3E}">
        <p14:creationId xmlns:p14="http://schemas.microsoft.com/office/powerpoint/2010/main" val="2346161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23621E-E96F-6B43-7475-33551F5B6074}"/>
              </a:ext>
            </a:extLst>
          </p:cNvPr>
          <p:cNvSpPr>
            <a:spLocks noGrp="1"/>
          </p:cNvSpPr>
          <p:nvPr>
            <p:ph type="dt" sz="half" idx="10"/>
          </p:nvPr>
        </p:nvSpPr>
        <p:spPr/>
        <p:txBody>
          <a:bodyPr/>
          <a:lstStyle>
            <a:lvl1pPr>
              <a:defRPr/>
            </a:lvl1pPr>
          </a:lstStyle>
          <a:p>
            <a:pPr>
              <a:defRPr/>
            </a:pPr>
            <a:fld id="{20C7F801-482A-45F2-BBEF-65BFD9642D2D}"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258EA397-EC7A-E1FD-ED16-E93073497E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20708A2-2628-84C8-BBD0-C72229968A43}"/>
              </a:ext>
            </a:extLst>
          </p:cNvPr>
          <p:cNvSpPr>
            <a:spLocks noGrp="1"/>
          </p:cNvSpPr>
          <p:nvPr>
            <p:ph type="sldNum" sz="quarter" idx="12"/>
          </p:nvPr>
        </p:nvSpPr>
        <p:spPr/>
        <p:txBody>
          <a:bodyPr/>
          <a:lstStyle>
            <a:lvl1pPr>
              <a:defRPr/>
            </a:lvl1pPr>
          </a:lstStyle>
          <a:p>
            <a:pPr>
              <a:defRPr/>
            </a:pPr>
            <a:fld id="{46AF6BD0-C214-4B0F-87F5-E759BEAFE00A}" type="slidenum">
              <a:rPr lang="en-US"/>
              <a:pPr>
                <a:defRPr/>
              </a:pPr>
              <a:t>‹#›</a:t>
            </a:fld>
            <a:endParaRPr lang="en-US" dirty="0"/>
          </a:p>
        </p:txBody>
      </p:sp>
    </p:spTree>
    <p:extLst>
      <p:ext uri="{BB962C8B-B14F-4D97-AF65-F5344CB8AC3E}">
        <p14:creationId xmlns:p14="http://schemas.microsoft.com/office/powerpoint/2010/main" val="133397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2C5822-92A2-3CF6-1CE5-3EA7435755BC}"/>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9622D313-D9B9-5B68-8F85-D68C3ADF2C13}"/>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E2E0F327-6810-0E39-34E9-ACD2C929BB1A}"/>
              </a:ext>
            </a:extLst>
          </p:cNvPr>
          <p:cNvSpPr>
            <a:spLocks noGrp="1"/>
          </p:cNvSpPr>
          <p:nvPr>
            <p:ph type="dt" sz="half" idx="14"/>
          </p:nvPr>
        </p:nvSpPr>
        <p:spPr/>
        <p:txBody>
          <a:bodyPr/>
          <a:lstStyle>
            <a:lvl1pPr>
              <a:defRPr/>
            </a:lvl1pPr>
          </a:lstStyle>
          <a:p>
            <a:pPr>
              <a:defRPr/>
            </a:pPr>
            <a:fld id="{11B56AEC-92FC-47C2-B6E9-97EC4F65250E}" type="datetimeFigureOut">
              <a:rPr lang="en-US"/>
              <a:pPr>
                <a:defRPr/>
              </a:pPr>
              <a:t>4/27/2025</a:t>
            </a:fld>
            <a:endParaRPr lang="en-US" dirty="0"/>
          </a:p>
        </p:txBody>
      </p:sp>
      <p:sp>
        <p:nvSpPr>
          <p:cNvPr id="7" name="Footer Placeholder 4">
            <a:extLst>
              <a:ext uri="{FF2B5EF4-FFF2-40B4-BE49-F238E27FC236}">
                <a16:creationId xmlns:a16="http://schemas.microsoft.com/office/drawing/2014/main" id="{DB8F0138-1CB8-8247-06AA-44E27BDEA9F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177D8874-3671-29A4-E39A-9623FDD4C876}"/>
              </a:ext>
            </a:extLst>
          </p:cNvPr>
          <p:cNvSpPr>
            <a:spLocks noGrp="1"/>
          </p:cNvSpPr>
          <p:nvPr>
            <p:ph type="sldNum" sz="quarter" idx="16"/>
          </p:nvPr>
        </p:nvSpPr>
        <p:spPr/>
        <p:txBody>
          <a:bodyPr/>
          <a:lstStyle>
            <a:lvl1pPr>
              <a:defRPr/>
            </a:lvl1pPr>
          </a:lstStyle>
          <a:p>
            <a:pPr>
              <a:defRPr/>
            </a:pPr>
            <a:fld id="{8F058192-3E32-44D3-ADA0-5E69AB610904}" type="slidenum">
              <a:rPr lang="en-US"/>
              <a:pPr>
                <a:defRPr/>
              </a:pPr>
              <a:t>‹#›</a:t>
            </a:fld>
            <a:endParaRPr lang="en-US" dirty="0"/>
          </a:p>
        </p:txBody>
      </p:sp>
    </p:spTree>
    <p:extLst>
      <p:ext uri="{BB962C8B-B14F-4D97-AF65-F5344CB8AC3E}">
        <p14:creationId xmlns:p14="http://schemas.microsoft.com/office/powerpoint/2010/main" val="3864096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AC4B2-1A6F-FCF7-33B9-CEA516773451}"/>
              </a:ext>
            </a:extLst>
          </p:cNvPr>
          <p:cNvSpPr>
            <a:spLocks noGrp="1"/>
          </p:cNvSpPr>
          <p:nvPr>
            <p:ph type="dt" sz="half" idx="10"/>
          </p:nvPr>
        </p:nvSpPr>
        <p:spPr/>
        <p:txBody>
          <a:bodyPr/>
          <a:lstStyle>
            <a:lvl1pPr>
              <a:defRPr/>
            </a:lvl1pPr>
          </a:lstStyle>
          <a:p>
            <a:pPr>
              <a:defRPr/>
            </a:pPr>
            <a:fld id="{6CA08D5B-C39A-42F6-86C9-FEDBDD8F5721}"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43A07516-BFB6-6DC2-4A53-7B286FB2087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298A6B-82BD-8C6D-CCB4-6CE842EFE4D8}"/>
              </a:ext>
            </a:extLst>
          </p:cNvPr>
          <p:cNvSpPr>
            <a:spLocks noGrp="1"/>
          </p:cNvSpPr>
          <p:nvPr>
            <p:ph type="sldNum" sz="quarter" idx="12"/>
          </p:nvPr>
        </p:nvSpPr>
        <p:spPr/>
        <p:txBody>
          <a:bodyPr/>
          <a:lstStyle>
            <a:lvl1pPr>
              <a:defRPr/>
            </a:lvl1pPr>
          </a:lstStyle>
          <a:p>
            <a:pPr>
              <a:defRPr/>
            </a:pPr>
            <a:fld id="{437F0474-CB59-4B74-B54D-1F0BD266B8EA}" type="slidenum">
              <a:rPr lang="en-US"/>
              <a:pPr>
                <a:defRPr/>
              </a:pPr>
              <a:t>‹#›</a:t>
            </a:fld>
            <a:endParaRPr lang="en-US" dirty="0"/>
          </a:p>
        </p:txBody>
      </p:sp>
    </p:spTree>
    <p:extLst>
      <p:ext uri="{BB962C8B-B14F-4D97-AF65-F5344CB8AC3E}">
        <p14:creationId xmlns:p14="http://schemas.microsoft.com/office/powerpoint/2010/main" val="286350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D9F188-BB2D-AAB2-A940-408F9AE6DE3A}"/>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a16="http://schemas.microsoft.com/office/drawing/2014/main" id="{601AB762-66B8-3D18-1AAE-75E9C050FEB4}"/>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a16="http://schemas.microsoft.com/office/drawing/2014/main" id="{B1B54C07-0845-4CA2-6A48-E885E4F7D15D}"/>
              </a:ext>
            </a:extLst>
          </p:cNvPr>
          <p:cNvSpPr>
            <a:spLocks noGrp="1"/>
          </p:cNvSpPr>
          <p:nvPr>
            <p:ph type="dt" sz="half" idx="14"/>
          </p:nvPr>
        </p:nvSpPr>
        <p:spPr/>
        <p:txBody>
          <a:bodyPr/>
          <a:lstStyle>
            <a:lvl1pPr>
              <a:defRPr/>
            </a:lvl1pPr>
          </a:lstStyle>
          <a:p>
            <a:pPr>
              <a:defRPr/>
            </a:pPr>
            <a:fld id="{F02F37B7-7FBC-4C0D-8858-06A84CB693CA}" type="datetimeFigureOut">
              <a:rPr lang="en-US"/>
              <a:pPr>
                <a:defRPr/>
              </a:pPr>
              <a:t>4/27/2025</a:t>
            </a:fld>
            <a:endParaRPr lang="en-US" dirty="0"/>
          </a:p>
        </p:txBody>
      </p:sp>
      <p:sp>
        <p:nvSpPr>
          <p:cNvPr id="7" name="Footer Placeholder 4">
            <a:extLst>
              <a:ext uri="{FF2B5EF4-FFF2-40B4-BE49-F238E27FC236}">
                <a16:creationId xmlns:a16="http://schemas.microsoft.com/office/drawing/2014/main" id="{8D0074F7-C52C-594D-8E2B-D16D38AA4709}"/>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3CBE3002-6E74-A1A8-EB67-955554AC3A02}"/>
              </a:ext>
            </a:extLst>
          </p:cNvPr>
          <p:cNvSpPr>
            <a:spLocks noGrp="1"/>
          </p:cNvSpPr>
          <p:nvPr>
            <p:ph type="sldNum" sz="quarter" idx="16"/>
          </p:nvPr>
        </p:nvSpPr>
        <p:spPr/>
        <p:txBody>
          <a:bodyPr/>
          <a:lstStyle>
            <a:lvl1pPr>
              <a:defRPr/>
            </a:lvl1pPr>
          </a:lstStyle>
          <a:p>
            <a:pPr>
              <a:defRPr/>
            </a:pPr>
            <a:fld id="{A5AC6D20-53E6-4644-B8CD-AA8231FF95FE}" type="slidenum">
              <a:rPr lang="en-US"/>
              <a:pPr>
                <a:defRPr/>
              </a:pPr>
              <a:t>‹#›</a:t>
            </a:fld>
            <a:endParaRPr lang="en-US" dirty="0"/>
          </a:p>
        </p:txBody>
      </p:sp>
    </p:spTree>
    <p:extLst>
      <p:ext uri="{BB962C8B-B14F-4D97-AF65-F5344CB8AC3E}">
        <p14:creationId xmlns:p14="http://schemas.microsoft.com/office/powerpoint/2010/main" val="1076717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nchor="t"/>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002B1E-1F95-464F-33D3-96F3D7742175}"/>
              </a:ext>
            </a:extLst>
          </p:cNvPr>
          <p:cNvSpPr>
            <a:spLocks noGrp="1"/>
          </p:cNvSpPr>
          <p:nvPr>
            <p:ph type="dt" sz="half" idx="14"/>
          </p:nvPr>
        </p:nvSpPr>
        <p:spPr/>
        <p:txBody>
          <a:bodyPr/>
          <a:lstStyle>
            <a:lvl1pPr>
              <a:defRPr/>
            </a:lvl1pPr>
          </a:lstStyle>
          <a:p>
            <a:pPr>
              <a:defRPr/>
            </a:pPr>
            <a:fld id="{B9838AAC-8FCB-4319-A461-142C43B4D60E}"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70B67DDD-0CAB-1E2F-62AF-246D7E161872}"/>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31195F-BCB3-F862-167B-E5B09EC391FA}"/>
              </a:ext>
            </a:extLst>
          </p:cNvPr>
          <p:cNvSpPr>
            <a:spLocks noGrp="1"/>
          </p:cNvSpPr>
          <p:nvPr>
            <p:ph type="sldNum" sz="quarter" idx="16"/>
          </p:nvPr>
        </p:nvSpPr>
        <p:spPr/>
        <p:txBody>
          <a:bodyPr/>
          <a:lstStyle>
            <a:lvl1pPr>
              <a:defRPr/>
            </a:lvl1pPr>
          </a:lstStyle>
          <a:p>
            <a:pPr>
              <a:defRPr/>
            </a:pPr>
            <a:fld id="{199CA985-1A41-45EA-B20F-DF1FA7F0FFE9}" type="slidenum">
              <a:rPr lang="en-US"/>
              <a:pPr>
                <a:defRPr/>
              </a:pPr>
              <a:t>‹#›</a:t>
            </a:fld>
            <a:endParaRPr lang="en-US" dirty="0"/>
          </a:p>
        </p:txBody>
      </p:sp>
    </p:spTree>
    <p:extLst>
      <p:ext uri="{BB962C8B-B14F-4D97-AF65-F5344CB8AC3E}">
        <p14:creationId xmlns:p14="http://schemas.microsoft.com/office/powerpoint/2010/main" val="17308601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14E1B5-539F-9FDA-65F6-5AB4EF212CC1}"/>
              </a:ext>
            </a:extLst>
          </p:cNvPr>
          <p:cNvSpPr>
            <a:spLocks noGrp="1"/>
          </p:cNvSpPr>
          <p:nvPr>
            <p:ph type="dt" sz="half" idx="10"/>
          </p:nvPr>
        </p:nvSpPr>
        <p:spPr/>
        <p:txBody>
          <a:bodyPr/>
          <a:lstStyle>
            <a:lvl1pPr>
              <a:defRPr/>
            </a:lvl1pPr>
          </a:lstStyle>
          <a:p>
            <a:pPr>
              <a:defRPr/>
            </a:pPr>
            <a:fld id="{7EF7FD09-8CB6-4885-981B-3A80A193AB26}"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878BBFA4-0714-175E-4781-68B3E684AED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4725E9-824C-7678-BB6C-43785CDA3B79}"/>
              </a:ext>
            </a:extLst>
          </p:cNvPr>
          <p:cNvSpPr>
            <a:spLocks noGrp="1"/>
          </p:cNvSpPr>
          <p:nvPr>
            <p:ph type="sldNum" sz="quarter" idx="12"/>
          </p:nvPr>
        </p:nvSpPr>
        <p:spPr/>
        <p:txBody>
          <a:bodyPr/>
          <a:lstStyle>
            <a:lvl1pPr>
              <a:defRPr/>
            </a:lvl1pPr>
          </a:lstStyle>
          <a:p>
            <a:pPr>
              <a:defRPr/>
            </a:pPr>
            <a:fld id="{44D5101A-67F0-4D6C-A22A-BB3D6C77D89F}" type="slidenum">
              <a:rPr lang="en-US"/>
              <a:pPr>
                <a:defRPr/>
              </a:pPr>
              <a:t>‹#›</a:t>
            </a:fld>
            <a:endParaRPr lang="en-US" dirty="0"/>
          </a:p>
        </p:txBody>
      </p:sp>
    </p:spTree>
    <p:extLst>
      <p:ext uri="{BB962C8B-B14F-4D97-AF65-F5344CB8AC3E}">
        <p14:creationId xmlns:p14="http://schemas.microsoft.com/office/powerpoint/2010/main" val="327961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880CE46-24AF-247F-4C46-95367DCEEF97}"/>
              </a:ext>
            </a:extLst>
          </p:cNvPr>
          <p:cNvSpPr>
            <a:spLocks noGrp="1"/>
          </p:cNvSpPr>
          <p:nvPr>
            <p:ph type="dt" sz="half" idx="10"/>
          </p:nvPr>
        </p:nvSpPr>
        <p:spPr/>
        <p:txBody>
          <a:bodyPr/>
          <a:lstStyle>
            <a:lvl1pPr>
              <a:defRPr/>
            </a:lvl1pPr>
          </a:lstStyle>
          <a:p>
            <a:pPr>
              <a:defRPr/>
            </a:pPr>
            <a:fld id="{51CC5822-F83A-4B25-8294-BB2A574F69AE}"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B3EFBA84-5E17-7290-FE36-BDE039FE5F8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5EBEAAE-201E-FA8D-3F40-32FD3D7B6352}"/>
              </a:ext>
            </a:extLst>
          </p:cNvPr>
          <p:cNvSpPr>
            <a:spLocks noGrp="1"/>
          </p:cNvSpPr>
          <p:nvPr>
            <p:ph type="sldNum" sz="quarter" idx="12"/>
          </p:nvPr>
        </p:nvSpPr>
        <p:spPr/>
        <p:txBody>
          <a:bodyPr/>
          <a:lstStyle>
            <a:lvl1pPr>
              <a:defRPr/>
            </a:lvl1pPr>
          </a:lstStyle>
          <a:p>
            <a:pPr>
              <a:defRPr/>
            </a:pPr>
            <a:fld id="{17427438-3211-48F5-A866-18CBE5D6CECF}" type="slidenum">
              <a:rPr lang="en-US"/>
              <a:pPr>
                <a:defRPr/>
              </a:pPr>
              <a:t>‹#›</a:t>
            </a:fld>
            <a:endParaRPr lang="en-US" dirty="0"/>
          </a:p>
        </p:txBody>
      </p:sp>
    </p:spTree>
    <p:extLst>
      <p:ext uri="{BB962C8B-B14F-4D97-AF65-F5344CB8AC3E}">
        <p14:creationId xmlns:p14="http://schemas.microsoft.com/office/powerpoint/2010/main" val="175874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8A12ED4-36E5-C1AE-AD43-70F2A2A20962}"/>
              </a:ext>
            </a:extLst>
          </p:cNvPr>
          <p:cNvSpPr>
            <a:spLocks noGrp="1"/>
          </p:cNvSpPr>
          <p:nvPr>
            <p:ph type="dt" sz="half" idx="10"/>
          </p:nvPr>
        </p:nvSpPr>
        <p:spPr/>
        <p:txBody>
          <a:bodyPr/>
          <a:lstStyle>
            <a:lvl1pPr>
              <a:defRPr/>
            </a:lvl1pPr>
          </a:lstStyle>
          <a:p>
            <a:pPr>
              <a:defRPr/>
            </a:pPr>
            <a:fld id="{3A53A7DE-4750-4C11-9F05-3613029CAB05}"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142F137B-CA6D-3946-DE99-E5E2F72FCC8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D79285F-6314-4AAE-6C14-37643A6E5137}"/>
              </a:ext>
            </a:extLst>
          </p:cNvPr>
          <p:cNvSpPr>
            <a:spLocks noGrp="1"/>
          </p:cNvSpPr>
          <p:nvPr>
            <p:ph type="sldNum" sz="quarter" idx="12"/>
          </p:nvPr>
        </p:nvSpPr>
        <p:spPr/>
        <p:txBody>
          <a:bodyPr/>
          <a:lstStyle>
            <a:lvl1pPr>
              <a:defRPr/>
            </a:lvl1pPr>
          </a:lstStyle>
          <a:p>
            <a:pPr>
              <a:defRPr/>
            </a:pPr>
            <a:fld id="{BD08293C-7C1B-4305-A69E-CD38E704C4CB}" type="slidenum">
              <a:rPr lang="en-US"/>
              <a:pPr>
                <a:defRPr/>
              </a:pPr>
              <a:t>‹#›</a:t>
            </a:fld>
            <a:endParaRPr lang="en-US" dirty="0"/>
          </a:p>
        </p:txBody>
      </p:sp>
    </p:spTree>
    <p:extLst>
      <p:ext uri="{BB962C8B-B14F-4D97-AF65-F5344CB8AC3E}">
        <p14:creationId xmlns:p14="http://schemas.microsoft.com/office/powerpoint/2010/main" val="4039565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nchor="t"/>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702B4-6FEA-7FB1-8F1B-2D574537900E}"/>
              </a:ext>
            </a:extLst>
          </p:cNvPr>
          <p:cNvSpPr>
            <a:spLocks noGrp="1"/>
          </p:cNvSpPr>
          <p:nvPr>
            <p:ph type="dt" sz="half" idx="10"/>
          </p:nvPr>
        </p:nvSpPr>
        <p:spPr/>
        <p:txBody>
          <a:bodyPr/>
          <a:lstStyle>
            <a:lvl1pPr>
              <a:defRPr/>
            </a:lvl1pPr>
          </a:lstStyle>
          <a:p>
            <a:pPr>
              <a:defRPr/>
            </a:pPr>
            <a:fld id="{899C6BA3-D9AC-4768-BCCE-547183ED1797}"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45DE2E1F-E914-3E82-64D9-27558AE410F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5692A16-D6FF-70D1-A45E-693A439E215F}"/>
              </a:ext>
            </a:extLst>
          </p:cNvPr>
          <p:cNvSpPr>
            <a:spLocks noGrp="1"/>
          </p:cNvSpPr>
          <p:nvPr>
            <p:ph type="sldNum" sz="quarter" idx="12"/>
          </p:nvPr>
        </p:nvSpPr>
        <p:spPr/>
        <p:txBody>
          <a:bodyPr/>
          <a:lstStyle>
            <a:lvl1pPr>
              <a:defRPr/>
            </a:lvl1pPr>
          </a:lstStyle>
          <a:p>
            <a:pPr>
              <a:defRPr/>
            </a:pPr>
            <a:fld id="{16FA0245-4420-48AF-82B7-F41BCD9AE18C}" type="slidenum">
              <a:rPr lang="en-US"/>
              <a:pPr>
                <a:defRPr/>
              </a:pPr>
              <a:t>‹#›</a:t>
            </a:fld>
            <a:endParaRPr lang="en-US" dirty="0"/>
          </a:p>
        </p:txBody>
      </p:sp>
    </p:spTree>
    <p:extLst>
      <p:ext uri="{BB962C8B-B14F-4D97-AF65-F5344CB8AC3E}">
        <p14:creationId xmlns:p14="http://schemas.microsoft.com/office/powerpoint/2010/main" val="1247636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39B2FCCD-6481-9314-1F58-E44455AF7C94}"/>
              </a:ext>
            </a:extLst>
          </p:cNvPr>
          <p:cNvSpPr>
            <a:spLocks noGrp="1"/>
          </p:cNvSpPr>
          <p:nvPr>
            <p:ph type="dt" sz="half" idx="10"/>
          </p:nvPr>
        </p:nvSpPr>
        <p:spPr/>
        <p:txBody>
          <a:bodyPr/>
          <a:lstStyle>
            <a:lvl1pPr>
              <a:defRPr/>
            </a:lvl1pPr>
          </a:lstStyle>
          <a:p>
            <a:pPr>
              <a:defRPr/>
            </a:pPr>
            <a:fld id="{36589777-3761-4ABB-AD80-43ED748B6181}" type="datetimeFigureOut">
              <a:rPr lang="en-US"/>
              <a:pPr>
                <a:defRPr/>
              </a:pPr>
              <a:t>4/27/2025</a:t>
            </a:fld>
            <a:endParaRPr lang="en-US" dirty="0"/>
          </a:p>
        </p:txBody>
      </p:sp>
      <p:sp>
        <p:nvSpPr>
          <p:cNvPr id="6" name="Footer Placeholder 4">
            <a:extLst>
              <a:ext uri="{FF2B5EF4-FFF2-40B4-BE49-F238E27FC236}">
                <a16:creationId xmlns:a16="http://schemas.microsoft.com/office/drawing/2014/main" id="{CAA4D042-713E-78DF-437A-6331EA1FE50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6E9DA41-7B24-E28A-DC40-533B3EB2849D}"/>
              </a:ext>
            </a:extLst>
          </p:cNvPr>
          <p:cNvSpPr>
            <a:spLocks noGrp="1"/>
          </p:cNvSpPr>
          <p:nvPr>
            <p:ph type="sldNum" sz="quarter" idx="12"/>
          </p:nvPr>
        </p:nvSpPr>
        <p:spPr/>
        <p:txBody>
          <a:bodyPr/>
          <a:lstStyle>
            <a:lvl1pPr>
              <a:defRPr/>
            </a:lvl1pPr>
          </a:lstStyle>
          <a:p>
            <a:pPr>
              <a:defRPr/>
            </a:pPr>
            <a:fld id="{D6050C24-A1B2-479C-814B-EB820F5D034B}" type="slidenum">
              <a:rPr lang="en-US"/>
              <a:pPr>
                <a:defRPr/>
              </a:pPr>
              <a:t>‹#›</a:t>
            </a:fld>
            <a:endParaRPr lang="en-US" dirty="0"/>
          </a:p>
        </p:txBody>
      </p:sp>
    </p:spTree>
    <p:extLst>
      <p:ext uri="{BB962C8B-B14F-4D97-AF65-F5344CB8AC3E}">
        <p14:creationId xmlns:p14="http://schemas.microsoft.com/office/powerpoint/2010/main" val="159729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AB8685F8-DB36-905A-8F89-6CDF9472D03A}"/>
              </a:ext>
            </a:extLst>
          </p:cNvPr>
          <p:cNvSpPr>
            <a:spLocks noGrp="1"/>
          </p:cNvSpPr>
          <p:nvPr>
            <p:ph type="dt" sz="half" idx="10"/>
          </p:nvPr>
        </p:nvSpPr>
        <p:spPr/>
        <p:txBody>
          <a:bodyPr/>
          <a:lstStyle>
            <a:lvl1pPr>
              <a:defRPr/>
            </a:lvl1pPr>
          </a:lstStyle>
          <a:p>
            <a:pPr>
              <a:defRPr/>
            </a:pPr>
            <a:fld id="{045D734F-24FF-4235-8C0A-E857C3C0C702}" type="datetimeFigureOut">
              <a:rPr lang="en-US"/>
              <a:pPr>
                <a:defRPr/>
              </a:pPr>
              <a:t>4/27/2025</a:t>
            </a:fld>
            <a:endParaRPr lang="en-US" dirty="0"/>
          </a:p>
        </p:txBody>
      </p:sp>
      <p:sp>
        <p:nvSpPr>
          <p:cNvPr id="8" name="Footer Placeholder 4">
            <a:extLst>
              <a:ext uri="{FF2B5EF4-FFF2-40B4-BE49-F238E27FC236}">
                <a16:creationId xmlns:a16="http://schemas.microsoft.com/office/drawing/2014/main" id="{6B614919-4465-19A6-9A1A-5A109896E694}"/>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E8DE678-29D2-D1A7-7EF2-22A12AEA016C}"/>
              </a:ext>
            </a:extLst>
          </p:cNvPr>
          <p:cNvSpPr>
            <a:spLocks noGrp="1"/>
          </p:cNvSpPr>
          <p:nvPr>
            <p:ph type="sldNum" sz="quarter" idx="12"/>
          </p:nvPr>
        </p:nvSpPr>
        <p:spPr/>
        <p:txBody>
          <a:bodyPr/>
          <a:lstStyle>
            <a:lvl1pPr>
              <a:defRPr/>
            </a:lvl1pPr>
          </a:lstStyle>
          <a:p>
            <a:pPr>
              <a:defRPr/>
            </a:pPr>
            <a:fld id="{837DAD67-7F11-4274-8BD9-4A37BB773BE6}" type="slidenum">
              <a:rPr lang="en-US"/>
              <a:pPr>
                <a:defRPr/>
              </a:pPr>
              <a:t>‹#›</a:t>
            </a:fld>
            <a:endParaRPr lang="en-US" dirty="0"/>
          </a:p>
        </p:txBody>
      </p:sp>
    </p:spTree>
    <p:extLst>
      <p:ext uri="{BB962C8B-B14F-4D97-AF65-F5344CB8AC3E}">
        <p14:creationId xmlns:p14="http://schemas.microsoft.com/office/powerpoint/2010/main" val="518821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D1A7A85-4E86-4F11-B11F-4EA08A0862BE}"/>
              </a:ext>
            </a:extLst>
          </p:cNvPr>
          <p:cNvSpPr>
            <a:spLocks noGrp="1"/>
          </p:cNvSpPr>
          <p:nvPr>
            <p:ph type="dt" sz="half" idx="10"/>
          </p:nvPr>
        </p:nvSpPr>
        <p:spPr/>
        <p:txBody>
          <a:bodyPr/>
          <a:lstStyle>
            <a:lvl1pPr>
              <a:defRPr/>
            </a:lvl1pPr>
          </a:lstStyle>
          <a:p>
            <a:pPr>
              <a:defRPr/>
            </a:pPr>
            <a:fld id="{223B3507-95E6-4E07-B3A2-6B77BC098802}" type="datetimeFigureOut">
              <a:rPr lang="en-US"/>
              <a:pPr>
                <a:defRPr/>
              </a:pPr>
              <a:t>4/27/2025</a:t>
            </a:fld>
            <a:endParaRPr lang="en-US" dirty="0"/>
          </a:p>
        </p:txBody>
      </p:sp>
      <p:sp>
        <p:nvSpPr>
          <p:cNvPr id="4" name="Footer Placeholder 4">
            <a:extLst>
              <a:ext uri="{FF2B5EF4-FFF2-40B4-BE49-F238E27FC236}">
                <a16:creationId xmlns:a16="http://schemas.microsoft.com/office/drawing/2014/main" id="{F400817D-CE06-59B4-7337-BE53B7D7AB37}"/>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F77EB165-95DC-A4FB-DC9B-C70BB4762BED}"/>
              </a:ext>
            </a:extLst>
          </p:cNvPr>
          <p:cNvSpPr>
            <a:spLocks noGrp="1"/>
          </p:cNvSpPr>
          <p:nvPr>
            <p:ph type="sldNum" sz="quarter" idx="12"/>
          </p:nvPr>
        </p:nvSpPr>
        <p:spPr/>
        <p:txBody>
          <a:bodyPr/>
          <a:lstStyle>
            <a:lvl1pPr>
              <a:defRPr/>
            </a:lvl1pPr>
          </a:lstStyle>
          <a:p>
            <a:pPr>
              <a:defRPr/>
            </a:pPr>
            <a:fld id="{1D224733-E1B2-4603-9465-53CC0113A89D}" type="slidenum">
              <a:rPr lang="en-US"/>
              <a:pPr>
                <a:defRPr/>
              </a:pPr>
              <a:t>‹#›</a:t>
            </a:fld>
            <a:endParaRPr lang="en-US" dirty="0"/>
          </a:p>
        </p:txBody>
      </p:sp>
    </p:spTree>
    <p:extLst>
      <p:ext uri="{BB962C8B-B14F-4D97-AF65-F5344CB8AC3E}">
        <p14:creationId xmlns:p14="http://schemas.microsoft.com/office/powerpoint/2010/main" val="1528175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4FAD9D1-ED4F-F9CC-B2C4-3A9C0C08D47D}"/>
              </a:ext>
            </a:extLst>
          </p:cNvPr>
          <p:cNvSpPr>
            <a:spLocks noGrp="1"/>
          </p:cNvSpPr>
          <p:nvPr>
            <p:ph type="dt" sz="half" idx="10"/>
          </p:nvPr>
        </p:nvSpPr>
        <p:spPr/>
        <p:txBody>
          <a:bodyPr/>
          <a:lstStyle>
            <a:lvl1pPr>
              <a:defRPr/>
            </a:lvl1pPr>
          </a:lstStyle>
          <a:p>
            <a:pPr>
              <a:defRPr/>
            </a:pPr>
            <a:fld id="{C1EA81FB-6BD0-4B66-B5CB-D986B9FD3CA4}" type="datetimeFigureOut">
              <a:rPr lang="en-US"/>
              <a:pPr>
                <a:defRPr/>
              </a:pPr>
              <a:t>4/27/2025</a:t>
            </a:fld>
            <a:endParaRPr lang="en-US" dirty="0"/>
          </a:p>
        </p:txBody>
      </p:sp>
      <p:sp>
        <p:nvSpPr>
          <p:cNvPr id="3" name="Footer Placeholder 4">
            <a:extLst>
              <a:ext uri="{FF2B5EF4-FFF2-40B4-BE49-F238E27FC236}">
                <a16:creationId xmlns:a16="http://schemas.microsoft.com/office/drawing/2014/main" id="{51AF7747-9CAC-F1F2-EF7F-022C39E80E4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36B1AC0-DE70-E725-4230-35EB33003452}"/>
              </a:ext>
            </a:extLst>
          </p:cNvPr>
          <p:cNvSpPr>
            <a:spLocks noGrp="1"/>
          </p:cNvSpPr>
          <p:nvPr>
            <p:ph type="sldNum" sz="quarter" idx="12"/>
          </p:nvPr>
        </p:nvSpPr>
        <p:spPr/>
        <p:txBody>
          <a:bodyPr/>
          <a:lstStyle>
            <a:lvl1pPr>
              <a:defRPr/>
            </a:lvl1pPr>
          </a:lstStyle>
          <a:p>
            <a:pPr>
              <a:defRPr/>
            </a:pPr>
            <a:fld id="{BFB44F28-2D5B-45A3-B751-75B925E8826A}" type="slidenum">
              <a:rPr lang="en-US"/>
              <a:pPr>
                <a:defRPr/>
              </a:pPr>
              <a:t>‹#›</a:t>
            </a:fld>
            <a:endParaRPr lang="en-US" dirty="0"/>
          </a:p>
        </p:txBody>
      </p:sp>
    </p:spTree>
    <p:extLst>
      <p:ext uri="{BB962C8B-B14F-4D97-AF65-F5344CB8AC3E}">
        <p14:creationId xmlns:p14="http://schemas.microsoft.com/office/powerpoint/2010/main" val="1189192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a16="http://schemas.microsoft.com/office/drawing/2014/main" id="{0E0890E1-D7CB-AB82-041E-FFE5B06658CF}"/>
              </a:ext>
            </a:extLst>
          </p:cNvPr>
          <p:cNvSpPr>
            <a:spLocks noGrp="1"/>
          </p:cNvSpPr>
          <p:nvPr>
            <p:ph type="dt" sz="half" idx="10"/>
          </p:nvPr>
        </p:nvSpPr>
        <p:spPr/>
        <p:txBody>
          <a:bodyPr/>
          <a:lstStyle>
            <a:lvl1pPr>
              <a:defRPr/>
            </a:lvl1pPr>
          </a:lstStyle>
          <a:p>
            <a:pPr>
              <a:defRPr/>
            </a:pPr>
            <a:fld id="{BAF20C40-303D-4A58-BB13-0B8EB0D96378}" type="datetimeFigureOut">
              <a:rPr lang="en-US"/>
              <a:pPr>
                <a:defRPr/>
              </a:pPr>
              <a:t>4/27/2025</a:t>
            </a:fld>
            <a:endParaRPr lang="en-US" dirty="0"/>
          </a:p>
        </p:txBody>
      </p:sp>
      <p:sp>
        <p:nvSpPr>
          <p:cNvPr id="6" name="Footer Placeholder 4">
            <a:extLst>
              <a:ext uri="{FF2B5EF4-FFF2-40B4-BE49-F238E27FC236}">
                <a16:creationId xmlns:a16="http://schemas.microsoft.com/office/drawing/2014/main" id="{A5971D38-A6B9-6B6E-FF2A-CE08C5F2B5B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9A7DB83B-F2A2-97CA-B770-1CCBF30258FB}"/>
              </a:ext>
            </a:extLst>
          </p:cNvPr>
          <p:cNvSpPr>
            <a:spLocks noGrp="1"/>
          </p:cNvSpPr>
          <p:nvPr>
            <p:ph type="sldNum" sz="quarter" idx="12"/>
          </p:nvPr>
        </p:nvSpPr>
        <p:spPr/>
        <p:txBody>
          <a:bodyPr/>
          <a:lstStyle>
            <a:lvl1pPr>
              <a:defRPr/>
            </a:lvl1pPr>
          </a:lstStyle>
          <a:p>
            <a:pPr>
              <a:defRPr/>
            </a:pPr>
            <a:fld id="{03BF8F56-394A-487C-BC10-F674F5F425B2}" type="slidenum">
              <a:rPr lang="en-US"/>
              <a:pPr>
                <a:defRPr/>
              </a:pPr>
              <a:t>‹#›</a:t>
            </a:fld>
            <a:endParaRPr lang="en-US" dirty="0"/>
          </a:p>
        </p:txBody>
      </p:sp>
    </p:spTree>
    <p:extLst>
      <p:ext uri="{BB962C8B-B14F-4D97-AF65-F5344CB8AC3E}">
        <p14:creationId xmlns:p14="http://schemas.microsoft.com/office/powerpoint/2010/main" val="79217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anchor="t"/>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a16="http://schemas.microsoft.com/office/drawing/2014/main" id="{F2A8040D-35F2-EB2C-5173-19F9E6C29651}"/>
              </a:ext>
            </a:extLst>
          </p:cNvPr>
          <p:cNvSpPr>
            <a:spLocks noGrp="1"/>
          </p:cNvSpPr>
          <p:nvPr>
            <p:ph type="dt" sz="half" idx="10"/>
          </p:nvPr>
        </p:nvSpPr>
        <p:spPr/>
        <p:txBody>
          <a:bodyPr/>
          <a:lstStyle>
            <a:lvl1pPr>
              <a:defRPr/>
            </a:lvl1pPr>
          </a:lstStyle>
          <a:p>
            <a:pPr>
              <a:defRPr/>
            </a:pPr>
            <a:fld id="{9FFDE380-13A5-49F4-91C1-DE2B183D45CA}" type="datetimeFigureOut">
              <a:rPr lang="en-US"/>
              <a:pPr>
                <a:defRPr/>
              </a:pPr>
              <a:t>4/27/2025</a:t>
            </a:fld>
            <a:endParaRPr lang="en-US" dirty="0"/>
          </a:p>
        </p:txBody>
      </p:sp>
      <p:sp>
        <p:nvSpPr>
          <p:cNvPr id="6" name="Footer Placeholder 4">
            <a:extLst>
              <a:ext uri="{FF2B5EF4-FFF2-40B4-BE49-F238E27FC236}">
                <a16:creationId xmlns:a16="http://schemas.microsoft.com/office/drawing/2014/main" id="{3035E709-40AF-79BC-5466-0DD1D19CB04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B5AA8F0-0214-1F34-0169-6ED2B611BCA6}"/>
              </a:ext>
            </a:extLst>
          </p:cNvPr>
          <p:cNvSpPr>
            <a:spLocks noGrp="1"/>
          </p:cNvSpPr>
          <p:nvPr>
            <p:ph type="sldNum" sz="quarter" idx="12"/>
          </p:nvPr>
        </p:nvSpPr>
        <p:spPr/>
        <p:txBody>
          <a:bodyPr/>
          <a:lstStyle>
            <a:lvl1pPr>
              <a:defRPr/>
            </a:lvl1pPr>
          </a:lstStyle>
          <a:p>
            <a:pPr>
              <a:defRPr/>
            </a:pPr>
            <a:fld id="{74F7E80D-4A11-4B62-84AB-69904779998B}" type="slidenum">
              <a:rPr lang="en-US"/>
              <a:pPr>
                <a:defRPr/>
              </a:pPr>
              <a:t>‹#›</a:t>
            </a:fld>
            <a:endParaRPr lang="en-US" dirty="0"/>
          </a:p>
        </p:txBody>
      </p:sp>
    </p:spTree>
    <p:extLst>
      <p:ext uri="{BB962C8B-B14F-4D97-AF65-F5344CB8AC3E}">
        <p14:creationId xmlns:p14="http://schemas.microsoft.com/office/powerpoint/2010/main" val="3528554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0041C1C2-6CE1-22FE-50F0-7E8C8B1787C7}"/>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a16="http://schemas.microsoft.com/office/drawing/2014/main" id="{83923620-3476-F0C8-AEAB-6E0724D96F5C}"/>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a16="http://schemas.microsoft.com/office/drawing/2014/main" id="{E798DADA-3256-D599-EA25-D43B569C1683}"/>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A5ABB60-EA20-8CD4-E642-BC25ACFF0CA3}"/>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a16="http://schemas.microsoft.com/office/drawing/2014/main" id="{49269243-E36C-06D0-A034-6ED193B357A1}"/>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80DFC9E6-36A8-67E0-D7E2-26F957248C9F}"/>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F72480CC-123A-C9BD-5234-E9D9D6F933F6}"/>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620391A1-48B9-386A-FD18-1D3C10C42368}"/>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9445C599-02C5-F4EF-4DC4-584228680EB8}"/>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40E4C3B7-6627-8A9C-5D14-93C49874059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A590F02-4941-4C2B-A375-F623F7461554}"/>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a:extLst>
              <a:ext uri="{FF2B5EF4-FFF2-40B4-BE49-F238E27FC236}">
                <a16:creationId xmlns:a16="http://schemas.microsoft.com/office/drawing/2014/main" id="{47659072-A172-9DC9-07A6-D68385E6C11A}"/>
              </a:ext>
            </a:extLst>
          </p:cNvPr>
          <p:cNvSpPr>
            <a:spLocks noGrp="1"/>
          </p:cNvSpPr>
          <p:nvPr>
            <p:ph type="title"/>
          </p:nvPr>
        </p:nvSpPr>
        <p:spPr>
          <a:xfrm>
            <a:off x="671513" y="671513"/>
            <a:ext cx="6997700" cy="145573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3F94B-C2D1-DD82-F519-EC6AD267A8C6}"/>
              </a:ext>
            </a:extLst>
          </p:cNvPr>
          <p:cNvSpPr>
            <a:spLocks noGrp="1"/>
          </p:cNvSpPr>
          <p:nvPr>
            <p:ph type="body" idx="1"/>
          </p:nvPr>
        </p:nvSpPr>
        <p:spPr>
          <a:xfrm>
            <a:off x="671513" y="2381250"/>
            <a:ext cx="6997700" cy="42783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FE76110-F9BC-A0DD-B85E-387FADA402DB}"/>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tx1">
                    <a:tint val="75000"/>
                  </a:schemeClr>
                </a:solidFill>
                <a:latin typeface="+mn-lt"/>
              </a:defRPr>
            </a:lvl1pPr>
          </a:lstStyle>
          <a:p>
            <a:pPr>
              <a:defRPr/>
            </a:pPr>
            <a:fld id="{607FD37E-979D-4339-848A-0400CD102A38}" type="datetimeFigureOut">
              <a:rPr lang="en-US"/>
              <a:pPr>
                <a:defRPr/>
              </a:pPr>
              <a:t>4/27/2025</a:t>
            </a:fld>
            <a:endParaRPr lang="en-US" dirty="0"/>
          </a:p>
        </p:txBody>
      </p:sp>
      <p:sp>
        <p:nvSpPr>
          <p:cNvPr id="5" name="Footer Placeholder 4">
            <a:extLst>
              <a:ext uri="{FF2B5EF4-FFF2-40B4-BE49-F238E27FC236}">
                <a16:creationId xmlns:a16="http://schemas.microsoft.com/office/drawing/2014/main" id="{90DCC2C5-EC30-2703-D1A3-4475A7DBCC28}"/>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dirty="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3F62FE7-60B9-AAC8-4061-3C756F333DD0}"/>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smtClean="0">
                <a:solidFill>
                  <a:schemeClr val="accent1"/>
                </a:solidFill>
                <a:latin typeface="+mn-lt"/>
              </a:defRPr>
            </a:lvl1pPr>
          </a:lstStyle>
          <a:p>
            <a:pPr>
              <a:defRPr/>
            </a:pPr>
            <a:fld id="{C39031A6-9FF0-4F69-A41E-7A6EE1E60AE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40" r:id="rId11"/>
    <p:sldLayoutId id="2147483735" r:id="rId12"/>
    <p:sldLayoutId id="2147483741" r:id="rId13"/>
    <p:sldLayoutId id="2147483736" r:id="rId14"/>
    <p:sldLayoutId id="2147483737" r:id="rId15"/>
    <p:sldLayoutId id="2147483738" r:id="rId16"/>
  </p:sldLayoutIdLst>
  <p:txStyles>
    <p:titleStyle>
      <a:lvl1pPr algn="l" defTabSz="503238" rtl="0" fontAlgn="base">
        <a:spcBef>
          <a:spcPct val="0"/>
        </a:spcBef>
        <a:spcAft>
          <a:spcPct val="0"/>
        </a:spcAft>
        <a:defRPr sz="3900" kern="1200">
          <a:solidFill>
            <a:schemeClr val="accent1"/>
          </a:solidFill>
          <a:latin typeface="+mj-lt"/>
          <a:ea typeface="+mj-ea"/>
          <a:cs typeface="+mj-cs"/>
        </a:defRPr>
      </a:lvl1pPr>
      <a:lvl2pPr algn="l" defTabSz="503238" rtl="0" fontAlgn="base">
        <a:spcBef>
          <a:spcPct val="0"/>
        </a:spcBef>
        <a:spcAft>
          <a:spcPct val="0"/>
        </a:spcAft>
        <a:defRPr sz="3900">
          <a:solidFill>
            <a:schemeClr val="accent1"/>
          </a:solidFill>
          <a:latin typeface="Trebuchet MS" panose="020B0603020202020204" pitchFamily="34" charset="0"/>
        </a:defRPr>
      </a:lvl2pPr>
      <a:lvl3pPr algn="l" defTabSz="503238" rtl="0" fontAlgn="base">
        <a:spcBef>
          <a:spcPct val="0"/>
        </a:spcBef>
        <a:spcAft>
          <a:spcPct val="0"/>
        </a:spcAft>
        <a:defRPr sz="3900">
          <a:solidFill>
            <a:schemeClr val="accent1"/>
          </a:solidFill>
          <a:latin typeface="Trebuchet MS" panose="020B0603020202020204" pitchFamily="34" charset="0"/>
        </a:defRPr>
      </a:lvl3pPr>
      <a:lvl4pPr algn="l" defTabSz="503238" rtl="0" fontAlgn="base">
        <a:spcBef>
          <a:spcPct val="0"/>
        </a:spcBef>
        <a:spcAft>
          <a:spcPct val="0"/>
        </a:spcAft>
        <a:defRPr sz="3900">
          <a:solidFill>
            <a:schemeClr val="accent1"/>
          </a:solidFill>
          <a:latin typeface="Trebuchet MS" panose="020B0603020202020204" pitchFamily="34" charset="0"/>
        </a:defRPr>
      </a:lvl4pPr>
      <a:lvl5pPr algn="l" defTabSz="503238" rtl="0" fontAlgn="base">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fontAlgn="base">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fontAlgn="base">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fontAlgn="base">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fontAlgn="base">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78A6FC22-A96C-1885-C284-32806BC7A737}"/>
              </a:ext>
            </a:extLst>
          </p:cNvPr>
          <p:cNvSpPr>
            <a:spLocks noChangeArrowheads="1"/>
          </p:cNvSpPr>
          <p:nvPr/>
        </p:nvSpPr>
        <p:spPr bwMode="auto">
          <a:xfrm>
            <a:off x="504824" y="1308439"/>
            <a:ext cx="9070975" cy="656072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Ingredients to recipe generator  </a:t>
            </a: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Siddharth kumar-23107044</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Sarvesh Deve-23107021</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Arjun Talekar-23107005</a:t>
            </a:r>
          </a:p>
          <a:p>
            <a:pPr algn="ctr" eaLnBrk="1" fontAlgn="auto" hangingPunct="1">
              <a:spcBef>
                <a:spcPts val="0"/>
              </a:spcBef>
              <a:spcAft>
                <a:spcPts val="0"/>
              </a:spcAft>
              <a:defRPr/>
            </a:pPr>
            <a:r>
              <a:rPr lang="en-US"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Yash Patil-23107007</a:t>
            </a:r>
            <a:endParaRPr lang="en-IN" altLang="en-US" sz="32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Ms Veena Trivedi</a:t>
            </a:r>
            <a:endPar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cxnSp>
        <p:nvCxnSpPr>
          <p:cNvPr id="3" name="Straight Connector 2">
            <a:extLst>
              <a:ext uri="{FF2B5EF4-FFF2-40B4-BE49-F238E27FC236}">
                <a16:creationId xmlns:a16="http://schemas.microsoft.com/office/drawing/2014/main" id="{1B8B8179-B3AD-6C0D-8D5D-4FD01B80B637}"/>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5" name="Picture 4">
            <a:extLst>
              <a:ext uri="{FF2B5EF4-FFF2-40B4-BE49-F238E27FC236}">
                <a16:creationId xmlns:a16="http://schemas.microsoft.com/office/drawing/2014/main" id="{073CE51F-3A0D-E00E-C6A7-3F2831960954}"/>
              </a:ext>
            </a:extLst>
          </p:cNvPr>
          <p:cNvPicPr>
            <a:picLocks noChangeAspect="1"/>
          </p:cNvPicPr>
          <p:nvPr/>
        </p:nvPicPr>
        <p:blipFill>
          <a:blip r:embed="rId3"/>
          <a:stretch>
            <a:fillRect/>
          </a:stretch>
        </p:blipFill>
        <p:spPr>
          <a:xfrm>
            <a:off x="0" y="0"/>
            <a:ext cx="10080625" cy="1952477"/>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EF8-3F38-1514-CAE3-F3BD232CC9B0}"/>
              </a:ext>
            </a:extLst>
          </p:cNvPr>
          <p:cNvSpPr>
            <a:spLocks noGrp="1"/>
          </p:cNvSpPr>
          <p:nvPr>
            <p:ph type="title"/>
          </p:nvPr>
        </p:nvSpPr>
        <p:spPr>
          <a:xfrm>
            <a:off x="287784" y="185410"/>
            <a:ext cx="6997700" cy="1455737"/>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8. Results</a:t>
            </a:r>
          </a:p>
        </p:txBody>
      </p:sp>
      <p:pic>
        <p:nvPicPr>
          <p:cNvPr id="4" name="object 2">
            <a:extLst>
              <a:ext uri="{FF2B5EF4-FFF2-40B4-BE49-F238E27FC236}">
                <a16:creationId xmlns:a16="http://schemas.microsoft.com/office/drawing/2014/main" id="{92BF2737-5F3C-9021-6B48-1A378B51B8B7}"/>
              </a:ext>
            </a:extLst>
          </p:cNvPr>
          <p:cNvPicPr>
            <a:picLocks noGrp="1"/>
          </p:cNvPicPr>
          <p:nvPr>
            <p:ph idx="1"/>
          </p:nvPr>
        </p:nvPicPr>
        <p:blipFill>
          <a:blip r:embed="rId2" cstate="print"/>
          <a:stretch>
            <a:fillRect/>
          </a:stretch>
        </p:blipFill>
        <p:spPr>
          <a:xfrm>
            <a:off x="2376015" y="890184"/>
            <a:ext cx="4639683" cy="2550715"/>
          </a:xfrm>
          <a:prstGeom prst="rect">
            <a:avLst/>
          </a:prstGeom>
        </p:spPr>
      </p:pic>
      <p:pic>
        <p:nvPicPr>
          <p:cNvPr id="5" name="object 3">
            <a:extLst>
              <a:ext uri="{FF2B5EF4-FFF2-40B4-BE49-F238E27FC236}">
                <a16:creationId xmlns:a16="http://schemas.microsoft.com/office/drawing/2014/main" id="{7D6AC51C-88CB-9D51-DDA8-3E128A3D0782}"/>
              </a:ext>
            </a:extLst>
          </p:cNvPr>
          <p:cNvPicPr/>
          <p:nvPr/>
        </p:nvPicPr>
        <p:blipFill>
          <a:blip r:embed="rId3" cstate="print"/>
          <a:stretch>
            <a:fillRect/>
          </a:stretch>
        </p:blipFill>
        <p:spPr>
          <a:xfrm>
            <a:off x="3211227" y="3788870"/>
            <a:ext cx="2969260" cy="3362960"/>
          </a:xfrm>
          <a:prstGeom prst="rect">
            <a:avLst/>
          </a:prstGeom>
        </p:spPr>
      </p:pic>
    </p:spTree>
    <p:extLst>
      <p:ext uri="{BB962C8B-B14F-4D97-AF65-F5344CB8AC3E}">
        <p14:creationId xmlns:p14="http://schemas.microsoft.com/office/powerpoint/2010/main" val="427222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FE6858F6-1721-F557-BE30-58740E4E1862}"/>
              </a:ext>
            </a:extLst>
          </p:cNvPr>
          <p:cNvPicPr/>
          <p:nvPr/>
        </p:nvPicPr>
        <p:blipFill>
          <a:blip r:embed="rId2" cstate="print"/>
          <a:stretch>
            <a:fillRect/>
          </a:stretch>
        </p:blipFill>
        <p:spPr>
          <a:xfrm>
            <a:off x="2304008" y="251445"/>
            <a:ext cx="4896544" cy="3024336"/>
          </a:xfrm>
          <a:prstGeom prst="rect">
            <a:avLst/>
          </a:prstGeom>
        </p:spPr>
      </p:pic>
      <p:pic>
        <p:nvPicPr>
          <p:cNvPr id="4" name="object 3">
            <a:extLst>
              <a:ext uri="{FF2B5EF4-FFF2-40B4-BE49-F238E27FC236}">
                <a16:creationId xmlns:a16="http://schemas.microsoft.com/office/drawing/2014/main" id="{B93DDA1F-E9DD-41B1-B348-517C0F710562}"/>
              </a:ext>
            </a:extLst>
          </p:cNvPr>
          <p:cNvPicPr/>
          <p:nvPr/>
        </p:nvPicPr>
        <p:blipFill>
          <a:blip r:embed="rId3" cstate="print"/>
          <a:stretch>
            <a:fillRect/>
          </a:stretch>
        </p:blipFill>
        <p:spPr>
          <a:xfrm>
            <a:off x="2304008" y="3923853"/>
            <a:ext cx="4896544" cy="2736304"/>
          </a:xfrm>
          <a:prstGeom prst="rect">
            <a:avLst/>
          </a:prstGeom>
        </p:spPr>
      </p:pic>
    </p:spTree>
    <p:extLst>
      <p:ext uri="{BB962C8B-B14F-4D97-AF65-F5344CB8AC3E}">
        <p14:creationId xmlns:p14="http://schemas.microsoft.com/office/powerpoint/2010/main" val="2437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0CAE549F-0ED8-A663-A16D-BCD7D912C5E8}"/>
              </a:ext>
            </a:extLst>
          </p:cNvPr>
          <p:cNvPicPr/>
          <p:nvPr/>
        </p:nvPicPr>
        <p:blipFill>
          <a:blip r:embed="rId2" cstate="print"/>
          <a:stretch>
            <a:fillRect/>
          </a:stretch>
        </p:blipFill>
        <p:spPr>
          <a:xfrm>
            <a:off x="1943968" y="251445"/>
            <a:ext cx="5400040" cy="3291840"/>
          </a:xfrm>
          <a:prstGeom prst="rect">
            <a:avLst/>
          </a:prstGeom>
        </p:spPr>
      </p:pic>
      <p:pic>
        <p:nvPicPr>
          <p:cNvPr id="3" name="object 3">
            <a:extLst>
              <a:ext uri="{FF2B5EF4-FFF2-40B4-BE49-F238E27FC236}">
                <a16:creationId xmlns:a16="http://schemas.microsoft.com/office/drawing/2014/main" id="{A841323D-7F52-BE88-9FE2-86D4FF564613}"/>
              </a:ext>
            </a:extLst>
          </p:cNvPr>
          <p:cNvPicPr/>
          <p:nvPr/>
        </p:nvPicPr>
        <p:blipFill>
          <a:blip r:embed="rId3" cstate="print"/>
          <a:stretch>
            <a:fillRect/>
          </a:stretch>
        </p:blipFill>
        <p:spPr>
          <a:xfrm>
            <a:off x="1916455" y="3711590"/>
            <a:ext cx="5427553" cy="3291840"/>
          </a:xfrm>
          <a:prstGeom prst="rect">
            <a:avLst/>
          </a:prstGeom>
        </p:spPr>
      </p:pic>
    </p:spTree>
    <p:extLst>
      <p:ext uri="{BB962C8B-B14F-4D97-AF65-F5344CB8AC3E}">
        <p14:creationId xmlns:p14="http://schemas.microsoft.com/office/powerpoint/2010/main" val="3832841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D19AF726-71CC-4318-A2E2-0B71CE1067D7}"/>
              </a:ext>
            </a:extLst>
          </p:cNvPr>
          <p:cNvPicPr/>
          <p:nvPr/>
        </p:nvPicPr>
        <p:blipFill>
          <a:blip r:embed="rId2" cstate="print"/>
          <a:stretch>
            <a:fillRect/>
          </a:stretch>
        </p:blipFill>
        <p:spPr>
          <a:xfrm>
            <a:off x="3744168" y="323453"/>
            <a:ext cx="2376790" cy="2952328"/>
          </a:xfrm>
          <a:prstGeom prst="rect">
            <a:avLst/>
          </a:prstGeom>
        </p:spPr>
      </p:pic>
      <p:pic>
        <p:nvPicPr>
          <p:cNvPr id="3" name="object 3">
            <a:extLst>
              <a:ext uri="{FF2B5EF4-FFF2-40B4-BE49-F238E27FC236}">
                <a16:creationId xmlns:a16="http://schemas.microsoft.com/office/drawing/2014/main" id="{935B879E-3CBB-A170-A4AF-6277D548687E}"/>
              </a:ext>
            </a:extLst>
          </p:cNvPr>
          <p:cNvPicPr/>
          <p:nvPr/>
        </p:nvPicPr>
        <p:blipFill>
          <a:blip r:embed="rId3" cstate="print"/>
          <a:stretch>
            <a:fillRect/>
          </a:stretch>
        </p:blipFill>
        <p:spPr>
          <a:xfrm>
            <a:off x="2880072" y="3690853"/>
            <a:ext cx="4320480" cy="3024336"/>
          </a:xfrm>
          <a:prstGeom prst="rect">
            <a:avLst/>
          </a:prstGeom>
        </p:spPr>
      </p:pic>
    </p:spTree>
    <p:extLst>
      <p:ext uri="{BB962C8B-B14F-4D97-AF65-F5344CB8AC3E}">
        <p14:creationId xmlns:p14="http://schemas.microsoft.com/office/powerpoint/2010/main" val="3840812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2AF42250-3BEC-912E-A9C7-E63EE6F6188F}"/>
              </a:ext>
            </a:extLst>
          </p:cNvPr>
          <p:cNvPicPr/>
          <p:nvPr/>
        </p:nvPicPr>
        <p:blipFill>
          <a:blip r:embed="rId2" cstate="print"/>
          <a:stretch>
            <a:fillRect/>
          </a:stretch>
        </p:blipFill>
        <p:spPr>
          <a:xfrm>
            <a:off x="3744912" y="395461"/>
            <a:ext cx="2447528" cy="3096344"/>
          </a:xfrm>
          <a:prstGeom prst="rect">
            <a:avLst/>
          </a:prstGeom>
        </p:spPr>
      </p:pic>
      <p:pic>
        <p:nvPicPr>
          <p:cNvPr id="3" name="object 3">
            <a:extLst>
              <a:ext uri="{FF2B5EF4-FFF2-40B4-BE49-F238E27FC236}">
                <a16:creationId xmlns:a16="http://schemas.microsoft.com/office/drawing/2014/main" id="{C6474301-09B3-7194-37B8-A07BACA71BEA}"/>
              </a:ext>
            </a:extLst>
          </p:cNvPr>
          <p:cNvPicPr/>
          <p:nvPr/>
        </p:nvPicPr>
        <p:blipFill>
          <a:blip r:embed="rId3" cstate="print"/>
          <a:stretch>
            <a:fillRect/>
          </a:stretch>
        </p:blipFill>
        <p:spPr>
          <a:xfrm>
            <a:off x="2376016" y="3923853"/>
            <a:ext cx="5184576" cy="2952328"/>
          </a:xfrm>
          <a:prstGeom prst="rect">
            <a:avLst/>
          </a:prstGeom>
        </p:spPr>
      </p:pic>
    </p:spTree>
    <p:extLst>
      <p:ext uri="{BB962C8B-B14F-4D97-AF65-F5344CB8AC3E}">
        <p14:creationId xmlns:p14="http://schemas.microsoft.com/office/powerpoint/2010/main" val="3814104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1">
            <a:extLst>
              <a:ext uri="{FF2B5EF4-FFF2-40B4-BE49-F238E27FC236}">
                <a16:creationId xmlns:a16="http://schemas.microsoft.com/office/drawing/2014/main" id="{8AD267ED-F616-CB0F-A96D-6F3C44F4A3E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a:solidFill>
                  <a:srgbClr val="000000"/>
                </a:solidFill>
                <a:latin typeface="Times New Roman" panose="02020603050405020304" pitchFamily="18" charset="0"/>
                <a:cs typeface="DejaVu Sans" charset="0"/>
              </a:rPr>
              <a:t>Thank You...!!</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B9FEF0-4C42-9E47-0D17-EDD84657B18F}"/>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1. Introduction</a:t>
            </a:r>
          </a:p>
        </p:txBody>
      </p:sp>
      <p:sp>
        <p:nvSpPr>
          <p:cNvPr id="12291" name="Rectangle 2">
            <a:extLst>
              <a:ext uri="{FF2B5EF4-FFF2-40B4-BE49-F238E27FC236}">
                <a16:creationId xmlns:a16="http://schemas.microsoft.com/office/drawing/2014/main" id="{E5D4CEF6-1C42-282B-5810-87601B7BDF2E}"/>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450850"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935038" indent="-3429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fontAlgn="base">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107950" indent="0" algn="just"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 The “Ingredients to Recipe Generator”  is  to simplify meal preparation by transforming a list of available ingredients into delicious recipes.</a:t>
            </a:r>
          </a:p>
          <a:p>
            <a:pPr marL="107950" indent="0" algn="just"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algn="just"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 With the rising demand for quick and easy solutions to meal planning, this bridges the gap between culinary creativity and convenience.</a:t>
            </a:r>
          </a:p>
          <a:p>
            <a:pPr marL="107950" indent="0" algn="just" eaLnBrk="1" hangingPunct="1">
              <a:lnSpc>
                <a:spcPct val="93000"/>
              </a:lnSpc>
              <a:spcAft>
                <a:spcPts val="1413"/>
              </a:spcAft>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107950" indent="0" algn="just" eaLnBrk="1" hangingPunct="1">
              <a:lnSpc>
                <a:spcPct val="93000"/>
              </a:lnSpc>
              <a:spcAft>
                <a:spcPts val="1413"/>
              </a:spcAft>
            </a:pPr>
            <a:r>
              <a:rPr lang="en-US" altLang="en-US" sz="2400"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Problem Identified : In today’s fast-paced world, individuals often struggle with meal planning and preparation due to time constraints, dietary preferences, and the challenge of using available ingredients efficiently.</a:t>
            </a:r>
            <a:endParaRPr lang="en-US"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AE1B6-83F7-6302-B863-8EAAA005B407}"/>
              </a:ext>
            </a:extLst>
          </p:cNvPr>
          <p:cNvSpPr>
            <a:spLocks noGrp="1"/>
          </p:cNvSpPr>
          <p:nvPr>
            <p:ph idx="1"/>
          </p:nvPr>
        </p:nvSpPr>
        <p:spPr>
          <a:xfrm>
            <a:off x="215776" y="107429"/>
            <a:ext cx="9145016" cy="4278313"/>
          </a:xfrm>
        </p:spPr>
        <p:txBody>
          <a:bodyPr>
            <a:normAutofit/>
          </a:bodyPr>
          <a:lstStyle/>
          <a:p>
            <a:pPr algn="just"/>
            <a:r>
              <a:rPr lang="en-US" sz="2400" dirty="0">
                <a:latin typeface="Times New Roman" panose="02020603050405020304" pitchFamily="18" charset="0"/>
                <a:cs typeface="Times New Roman" panose="02020603050405020304" pitchFamily="18" charset="0"/>
              </a:rPr>
              <a:t> Solution: </a:t>
            </a:r>
            <a:r>
              <a:rPr lang="en-US" sz="2400" dirty="0" err="1">
                <a:latin typeface="Times New Roman" panose="02020603050405020304" pitchFamily="18" charset="0"/>
                <a:cs typeface="Times New Roman" panose="02020603050405020304" pitchFamily="18" charset="0"/>
              </a:rPr>
              <a:t>Flavour</a:t>
            </a:r>
            <a:r>
              <a:rPr lang="en-US" sz="2400" dirty="0">
                <a:latin typeface="Times New Roman" panose="02020603050405020304" pitchFamily="18" charset="0"/>
                <a:cs typeface="Times New Roman" panose="02020603050405020304" pitchFamily="18" charset="0"/>
              </a:rPr>
              <a:t> Fusion provides an  user-friendly platform that transforms the way individuals discover and prepare meals by addressing these challenges. The solution utilizes smart algorithms to generate personalized recipe suggestions based on the ingredients users already have, thus eliminating the need for lengthy recipe searches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26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1836E394-6284-0F1C-14C2-7EACE37FE52C}"/>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2. Objectives</a:t>
            </a:r>
          </a:p>
        </p:txBody>
      </p:sp>
      <p:sp>
        <p:nvSpPr>
          <p:cNvPr id="6146" name="Rectangle 2">
            <a:extLst>
              <a:ext uri="{FF2B5EF4-FFF2-40B4-BE49-F238E27FC236}">
                <a16:creationId xmlns:a16="http://schemas.microsoft.com/office/drawing/2014/main" id="{941077D7-5B1D-66CE-4C6F-9541475E6091}"/>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To develop a method that can suggest recipes based on the input ingredients provided by the user.</a:t>
            </a:r>
          </a:p>
          <a:p>
            <a:pPr marL="566737" indent="-457200" algn="just" eaLnBrk="1" fontAlgn="auto" hangingPunct="1">
              <a:lnSpc>
                <a:spcPct val="93000"/>
              </a:lnSpc>
              <a:spcBef>
                <a:spcPts val="0"/>
              </a:spcBef>
              <a:spcAft>
                <a:spcPts val="1413"/>
              </a:spcAft>
              <a:buAutoNum type="arabicPeriod"/>
              <a:defRPr/>
            </a:pPr>
            <a:endParaRPr 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  To create an interactive and intuitive interface for users to input ingredients receive recipes.</a:t>
            </a:r>
          </a:p>
          <a:p>
            <a:pPr marL="566737" indent="-457200" algn="just" eaLnBrk="1" fontAlgn="auto" hangingPunct="1">
              <a:lnSpc>
                <a:spcPct val="93000"/>
              </a:lnSpc>
              <a:spcBef>
                <a:spcPts val="0"/>
              </a:spcBef>
              <a:spcAft>
                <a:spcPts val="1413"/>
              </a:spcAft>
              <a:buAutoNum type="arabicPeriod"/>
              <a:defRPr/>
            </a:pPr>
            <a:endParaRPr 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  To accommodate an expanding database of recipes and user inputs efficiently. </a:t>
            </a:r>
          </a:p>
          <a:p>
            <a:pPr marL="566737" indent="-457200" algn="just" eaLnBrk="1" fontAlgn="auto" hangingPunct="1">
              <a:lnSpc>
                <a:spcPct val="93000"/>
              </a:lnSpc>
              <a:spcBef>
                <a:spcPts val="0"/>
              </a:spcBef>
              <a:spcAft>
                <a:spcPts val="1413"/>
              </a:spcAft>
              <a:buAutoNum type="arabicPeriod"/>
              <a:defRPr/>
            </a:pPr>
            <a:endParaRPr lang="en-US" sz="2400" dirty="0">
              <a:latin typeface="Times New Roman" panose="02020603050405020304" pitchFamily="18" charset="0"/>
              <a:cs typeface="Times New Roman" panose="02020603050405020304" pitchFamily="18" charset="0"/>
            </a:endParaRP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 To effortlessly manage the users using our platform</a:t>
            </a: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F8C0C07-FBCA-0958-BC8B-6078CE28D5CB}"/>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3. Scope</a:t>
            </a:r>
          </a:p>
        </p:txBody>
      </p:sp>
      <p:sp>
        <p:nvSpPr>
          <p:cNvPr id="6146" name="Rectangle 2">
            <a:extLst>
              <a:ext uri="{FF2B5EF4-FFF2-40B4-BE49-F238E27FC236}">
                <a16:creationId xmlns:a16="http://schemas.microsoft.com/office/drawing/2014/main" id="{21B9B78B-6DB4-CE3F-BBBF-C04BA6955D9C}"/>
              </a:ext>
            </a:extLst>
          </p:cNvPr>
          <p:cNvSpPr>
            <a:spLocks noChangeArrowheads="1"/>
          </p:cNvSpPr>
          <p:nvPr/>
        </p:nvSpPr>
        <p:spPr bwMode="auto">
          <a:xfrm>
            <a:off x="431800" y="1563688"/>
            <a:ext cx="9070975" cy="5384501"/>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Recipe Discovery: The platform’s adaptable framework provides a robust system for generating diverse recipe options, helping users explore new meal ideas </a:t>
            </a: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User Experience: The versatile and intuitive features ensure a smooth and engaging experience, allowing users to filter recipes based on meal type, preparation time, and difficulty level.</a:t>
            </a: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Sustainability and Accessibility: The scalable framework promotes resourceful cooking by suggesting recipes that minimize food wastage while catering to individuals with various dietary needs and skill levels. </a:t>
            </a:r>
          </a:p>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Target Audience: The platform provides a valuable tool for students, working professionals, and home cooks looking for quick, budget-friendly, and creative meal solutions.</a:t>
            </a: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US" altLang="en-US" sz="2400" dirty="0">
              <a:latin typeface="Times New Roman" panose="02020603050405020304" pitchFamily="18" charset="0"/>
              <a:cs typeface="Times New Roman" panose="02020603050405020304" pitchFamily="18" charset="0"/>
            </a:endParaRPr>
          </a:p>
          <a:p>
            <a:pPr marL="566737" indent="-457200" eaLnBrk="1" fontAlgn="auto" hangingPunct="1">
              <a:lnSpc>
                <a:spcPct val="93000"/>
              </a:lnSpc>
              <a:spcBef>
                <a:spcPts val="0"/>
              </a:spcBef>
              <a:spcAft>
                <a:spcPts val="1413"/>
              </a:spcAft>
              <a:buAutoNum type="arabicPeriod"/>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0E14BDAB-7AB7-330F-A3C5-66679F05F6C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4. Feature /Functionality</a:t>
            </a:r>
          </a:p>
        </p:txBody>
      </p:sp>
      <p:sp>
        <p:nvSpPr>
          <p:cNvPr id="6146" name="Rectangle 2">
            <a:extLst>
              <a:ext uri="{FF2B5EF4-FFF2-40B4-BE49-F238E27FC236}">
                <a16:creationId xmlns:a16="http://schemas.microsoft.com/office/drawing/2014/main" id="{5465FB5B-B762-79C8-BC13-CB4495D25589}"/>
              </a:ext>
            </a:extLst>
          </p:cNvPr>
          <p:cNvSpPr>
            <a:spLocks noChangeArrowheads="1"/>
          </p:cNvSpPr>
          <p:nvPr/>
        </p:nvSpPr>
        <p:spPr bwMode="auto">
          <a:xfrm>
            <a:off x="503238" y="1768475"/>
            <a:ext cx="9070975" cy="4989513"/>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109537" indent="0" algn="just"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1.Categorized Recipes: Sort recipes by categories such as Starters ,main courses , desserts , etc.</a:t>
            </a:r>
          </a:p>
          <a:p>
            <a:pPr marL="109537" indent="0"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2. Recipe Generation: It provides  recipes based on the ingredients provided by the user.</a:t>
            </a:r>
          </a:p>
          <a:p>
            <a:pPr marL="109537" indent="0"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3. Search and Filter: Enables users to search for recipes by specific cuisine, cooking method, or available appliances.</a:t>
            </a:r>
          </a:p>
          <a:p>
            <a:pPr marL="109537" indent="0" algn="just" eaLnBrk="1" fontAlgn="auto" hangingPunct="1">
              <a:lnSpc>
                <a:spcPct val="93000"/>
              </a:lnSpc>
              <a:spcBef>
                <a:spcPts val="0"/>
              </a:spcBef>
              <a:spcAft>
                <a:spcPts val="1413"/>
              </a:spcAft>
              <a:defRPr/>
            </a:pPr>
            <a:endParaRPr lang="en-US" altLang="en-US"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US" altLang="en-US" sz="2400" dirty="0">
                <a:latin typeface="Times New Roman" panose="02020603050405020304" pitchFamily="18" charset="0"/>
                <a:cs typeface="Times New Roman" panose="02020603050405020304" pitchFamily="18" charset="0"/>
              </a:rPr>
              <a:t>4. Food Waste Reduction: Encourages efficient use of available ingredients, helping minimize food waste.</a:t>
            </a: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a:p>
            <a:pPr marL="109537" indent="0" eaLnBrk="1" fontAlgn="auto" hangingPunct="1">
              <a:lnSpc>
                <a:spcPct val="93000"/>
              </a:lnSpc>
              <a:spcBef>
                <a:spcPts val="0"/>
              </a:spcBef>
              <a:spcAft>
                <a:spcPts val="1413"/>
              </a:spcAft>
              <a:defRPr/>
            </a:pP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7D726CAD-BB71-8ECF-097C-0EE3A8FA594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5. Outcome of Project</a:t>
            </a:r>
          </a:p>
        </p:txBody>
      </p:sp>
      <p:sp>
        <p:nvSpPr>
          <p:cNvPr id="6" name="TextBox 5">
            <a:extLst>
              <a:ext uri="{FF2B5EF4-FFF2-40B4-BE49-F238E27FC236}">
                <a16:creationId xmlns:a16="http://schemas.microsoft.com/office/drawing/2014/main" id="{DC0F53A0-A024-6994-4103-8190AD0D7C4E}"/>
              </a:ext>
            </a:extLst>
          </p:cNvPr>
          <p:cNvSpPr txBox="1"/>
          <p:nvPr/>
        </p:nvSpPr>
        <p:spPr>
          <a:xfrm>
            <a:off x="4131343" y="2868028"/>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8F41F484-30B1-E9DF-AA03-F0BA6E685A01}"/>
              </a:ext>
            </a:extLst>
          </p:cNvPr>
          <p:cNvSpPr txBox="1"/>
          <p:nvPr/>
        </p:nvSpPr>
        <p:spPr>
          <a:xfrm>
            <a:off x="575816" y="1475581"/>
            <a:ext cx="7128792" cy="3785652"/>
          </a:xfrm>
          <a:prstGeom prst="rect">
            <a:avLst/>
          </a:prstGeom>
          <a:noFill/>
        </p:spPr>
        <p:txBody>
          <a:bodyPr wrap="square" rtlCol="0">
            <a:spAutoFit/>
          </a:bodyPr>
          <a:lstStyle/>
          <a:p>
            <a:pPr marL="342900" indent="-342900">
              <a:buAutoNum type="arabicPeriod"/>
            </a:pPr>
            <a:r>
              <a:rPr lang="en-US" sz="2400" dirty="0">
                <a:latin typeface="Times New Roman" panose="02020603050405020304" pitchFamily="18" charset="0"/>
                <a:cs typeface="Times New Roman" panose="02020603050405020304" pitchFamily="18" charset="0"/>
              </a:rPr>
              <a:t>User Can log in </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 User can search for any dish by its name or by its ingredients </a:t>
            </a: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 User can also choose categories like starters , main courses , desserts ,  </a:t>
            </a:r>
            <a:r>
              <a:rPr lang="en-US" sz="2400" dirty="0" err="1">
                <a:latin typeface="Times New Roman" panose="02020603050405020304" pitchFamily="18" charset="0"/>
                <a:cs typeface="Times New Roman" panose="02020603050405020304" pitchFamily="18" charset="0"/>
              </a:rPr>
              <a:t>etc</a:t>
            </a:r>
            <a:endParaRPr lang="en-US" sz="2400" dirty="0">
              <a:latin typeface="Times New Roman" panose="02020603050405020304" pitchFamily="18" charset="0"/>
              <a:cs typeface="Times New Roman" panose="02020603050405020304" pitchFamily="18" charset="0"/>
            </a:endParaRPr>
          </a:p>
          <a:p>
            <a:pPr marL="342900" indent="-342900">
              <a:buAutoNum type="arabicPeriod"/>
            </a:pPr>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400" dirty="0">
                <a:latin typeface="Times New Roman" panose="02020603050405020304" pitchFamily="18" charset="0"/>
                <a:cs typeface="Times New Roman" panose="02020603050405020304" pitchFamily="18" charset="0"/>
              </a:rPr>
              <a:t>  After user search for any specific dish it will give step by step instruction on how to cook the dish </a:t>
            </a:r>
            <a:endParaRPr lang="en-IN"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609B100C-491A-2E2B-F763-BCE2F75652E1}"/>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6. Technology Stack</a:t>
            </a:r>
          </a:p>
        </p:txBody>
      </p:sp>
      <p:sp>
        <p:nvSpPr>
          <p:cNvPr id="6146" name="Rectangle 2">
            <a:extLst>
              <a:ext uri="{FF2B5EF4-FFF2-40B4-BE49-F238E27FC236}">
                <a16:creationId xmlns:a16="http://schemas.microsoft.com/office/drawing/2014/main" id="{CFBE54B4-F6D9-4B26-F5F5-202CAC0214EA}"/>
              </a:ext>
            </a:extLst>
          </p:cNvPr>
          <p:cNvSpPr>
            <a:spLocks noChangeArrowheads="1"/>
          </p:cNvSpPr>
          <p:nvPr/>
        </p:nvSpPr>
        <p:spPr bwMode="auto">
          <a:xfrm>
            <a:off x="503238" y="1563688"/>
            <a:ext cx="9070975" cy="5194300"/>
          </a:xfrm>
          <a:prstGeom prst="rect">
            <a:avLst/>
          </a:prstGeom>
          <a:noFill/>
          <a:ln>
            <a:noFill/>
          </a:ln>
          <a:effec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1pPr>
            <a:lvl2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2pPr>
            <a:lvl3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3pPr>
            <a:lvl4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4pPr>
            <a:lvl5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5pPr>
            <a:lvl6pPr marL="25146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6pPr>
            <a:lvl7pPr marL="29718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7pPr>
            <a:lvl8pPr marL="34290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8pPr>
            <a:lvl9pPr marL="3886200" indent="-228600" defTabSz="449263"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rgbClr val="000000"/>
                </a:solidFill>
                <a:latin typeface="Arial" panose="020B0604020202020204" pitchFamily="34" charset="0"/>
                <a:cs typeface="Noto Sans CJK SC Regular" charset="0"/>
              </a:defRPr>
            </a:lvl9pPr>
          </a:lstStyle>
          <a:p>
            <a:pPr marL="566737" indent="-457200" algn="just" eaLnBrk="1" fontAlgn="auto" hangingPunct="1">
              <a:lnSpc>
                <a:spcPct val="93000"/>
              </a:lnSpc>
              <a:spcBef>
                <a:spcPts val="0"/>
              </a:spcBef>
              <a:spcAft>
                <a:spcPts val="1413"/>
              </a:spcAft>
              <a:buAutoNum type="arabicPeriod"/>
              <a:defRPr/>
            </a:pPr>
            <a:r>
              <a:rPr lang="en-US" sz="2400" dirty="0">
                <a:latin typeface="Times New Roman" panose="02020603050405020304" pitchFamily="18" charset="0"/>
                <a:cs typeface="Times New Roman" panose="02020603050405020304" pitchFamily="18" charset="0"/>
              </a:rPr>
              <a:t>Python with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  Python, along with the </a:t>
            </a:r>
            <a:r>
              <a:rPr lang="en-US" sz="2400" dirty="0" err="1">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library, is used to develop the user-friendly graphical interface for </a:t>
            </a:r>
            <a:r>
              <a:rPr lang="en-US" sz="2400" dirty="0" err="1">
                <a:latin typeface="Times New Roman" panose="02020603050405020304" pitchFamily="18" charset="0"/>
                <a:cs typeface="Times New Roman" panose="02020603050405020304" pitchFamily="18" charset="0"/>
              </a:rPr>
              <a:t>Flavour</a:t>
            </a:r>
            <a:r>
              <a:rPr lang="en-US" sz="2400" dirty="0">
                <a:latin typeface="Times New Roman" panose="02020603050405020304" pitchFamily="18" charset="0"/>
                <a:cs typeface="Times New Roman" panose="02020603050405020304" pitchFamily="18" charset="0"/>
              </a:rPr>
              <a:t> Fusion. It enables the creation of a simple yet effective UI for the user.</a:t>
            </a:r>
          </a:p>
          <a:p>
            <a:pPr marL="566737" indent="-457200" eaLnBrk="1" fontAlgn="auto" hangingPunct="1">
              <a:lnSpc>
                <a:spcPct val="93000"/>
              </a:lnSpc>
              <a:spcBef>
                <a:spcPts val="0"/>
              </a:spcBef>
              <a:spcAft>
                <a:spcPts val="1413"/>
              </a:spcAft>
              <a:buAutoNum type="arabicPeriod"/>
              <a:defRPr/>
            </a:pPr>
            <a:endParaRPr lang="en-IN" sz="2400" dirty="0">
              <a:latin typeface="Times New Roman" panose="02020603050405020304" pitchFamily="18" charset="0"/>
              <a:cs typeface="Times New Roman" panose="02020603050405020304" pitchFamily="18" charset="0"/>
            </a:endParaRPr>
          </a:p>
          <a:p>
            <a:pPr marL="109537" indent="0" algn="just" eaLnBrk="1" fontAlgn="auto" hangingPunct="1">
              <a:lnSpc>
                <a:spcPct val="93000"/>
              </a:lnSpc>
              <a:spcBef>
                <a:spcPts val="0"/>
              </a:spcBef>
              <a:spcAft>
                <a:spcPts val="1413"/>
              </a:spcAft>
              <a:defRPr/>
            </a:pPr>
            <a:r>
              <a:rPr lang="en-IN" sz="2400" dirty="0">
                <a:latin typeface="Times New Roman" panose="02020603050405020304" pitchFamily="18" charset="0"/>
                <a:cs typeface="Times New Roman" panose="02020603050405020304" pitchFamily="18" charset="0"/>
              </a:rPr>
              <a:t>2. MySQL (Version 8.0.1) –  MySQL serves as the database management system for Flavour Fusion, handling user profiles, recipe data, ratings, and ingredient records. Its relational structure ensures efficient data retrieval, security, and integrity, allowing users to access personalized recipe recommendations seamlessly.</a:t>
            </a:r>
            <a:endParaRPr lang="en-IN" altLang="en-US" sz="2400" dirty="0">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C2CE-10BE-9BC6-5C0C-784E05E8A7B3}"/>
              </a:ext>
            </a:extLst>
          </p:cNvPr>
          <p:cNvSpPr>
            <a:spLocks noGrp="1"/>
          </p:cNvSpPr>
          <p:nvPr>
            <p:ph type="title"/>
          </p:nvPr>
        </p:nvSpPr>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7. Block Diagram</a:t>
            </a:r>
          </a:p>
        </p:txBody>
      </p:sp>
      <p:pic>
        <p:nvPicPr>
          <p:cNvPr id="4" name="Content Placeholder 3">
            <a:extLst>
              <a:ext uri="{FF2B5EF4-FFF2-40B4-BE49-F238E27FC236}">
                <a16:creationId xmlns:a16="http://schemas.microsoft.com/office/drawing/2014/main" id="{D6A89959-606B-3679-A467-0E5EB4F5BF0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41076" y="1907629"/>
            <a:ext cx="6191524" cy="3168352"/>
          </a:xfrm>
          <a:prstGeom prst="rect">
            <a:avLst/>
          </a:prstGeom>
        </p:spPr>
      </p:pic>
    </p:spTree>
    <p:extLst>
      <p:ext uri="{BB962C8B-B14F-4D97-AF65-F5344CB8AC3E}">
        <p14:creationId xmlns:p14="http://schemas.microsoft.com/office/powerpoint/2010/main" val="3362044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170</TotalTime>
  <Words>585</Words>
  <Application>Microsoft Office PowerPoint</Application>
  <PresentationFormat>Custom</PresentationFormat>
  <Paragraphs>65</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Block Diagram</vt:lpstr>
      <vt:lpstr>8. Results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kunal tayade</cp:lastModifiedBy>
  <cp:revision>31</cp:revision>
  <cp:lastPrinted>2022-08-20T08:09:49Z</cp:lastPrinted>
  <dcterms:created xsi:type="dcterms:W3CDTF">2017-10-25T08:22:14Z</dcterms:created>
  <dcterms:modified xsi:type="dcterms:W3CDTF">2025-04-27T16:33:31Z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