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2" r:id="rId3"/>
    <p:sldId id="290" r:id="rId4"/>
    <p:sldId id="288" r:id="rId5"/>
    <p:sldId id="300" r:id="rId6"/>
    <p:sldId id="289" r:id="rId7"/>
    <p:sldId id="291" r:id="rId8"/>
    <p:sldId id="292" r:id="rId9"/>
    <p:sldId id="303" r:id="rId10"/>
    <p:sldId id="302" r:id="rId11"/>
    <p:sldId id="301" r:id="rId12"/>
    <p:sldId id="299" r:id="rId13"/>
    <p:sldId id="297" r:id="rId14"/>
    <p:sldId id="296" r:id="rId15"/>
    <p:sldId id="298" r:id="rId16"/>
    <p:sldId id="294" r:id="rId17"/>
    <p:sldId id="293" r:id="rId18"/>
    <p:sldId id="284" r:id="rId19"/>
    <p:sldId id="285" r:id="rId20"/>
    <p:sldId id="286" r:id="rId21"/>
    <p:sldId id="287" r:id="rId22"/>
    <p:sldId id="277" r:id="rId23"/>
    <p:sldId id="279" r:id="rId24"/>
    <p:sldId id="271" r:id="rId25"/>
    <p:sldId id="273" r:id="rId26"/>
    <p:sldId id="270" r:id="rId27"/>
    <p:sldId id="272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背景変更" id="{5B709C5E-1161-416C-8B25-8E0DD52CB5C2}">
          <p14:sldIdLst>
            <p14:sldId id="275"/>
            <p14:sldId id="262"/>
            <p14:sldId id="290"/>
            <p14:sldId id="288"/>
            <p14:sldId id="300"/>
            <p14:sldId id="289"/>
            <p14:sldId id="291"/>
            <p14:sldId id="292"/>
          </p14:sldIdLst>
        </p14:section>
        <p14:section name="タイトルなしのセクション" id="{C385B65C-DFED-449D-AC4C-601EF4F778E2}">
          <p14:sldIdLst>
            <p14:sldId id="303"/>
          </p14:sldIdLst>
        </p14:section>
        <p14:section name="Old" id="{7EB5A81C-8F04-445D-BDCF-9A1898E8B68C}">
          <p14:sldIdLst>
            <p14:sldId id="302"/>
            <p14:sldId id="301"/>
            <p14:sldId id="299"/>
            <p14:sldId id="297"/>
            <p14:sldId id="296"/>
            <p14:sldId id="298"/>
            <p14:sldId id="294"/>
            <p14:sldId id="293"/>
            <p14:sldId id="284"/>
            <p14:sldId id="285"/>
            <p14:sldId id="286"/>
            <p14:sldId id="287"/>
            <p14:sldId id="277"/>
            <p14:sldId id="279"/>
            <p14:sldId id="271"/>
            <p14:sldId id="273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4F0"/>
    <a:srgbClr val="F9F8F5"/>
    <a:srgbClr val="5A5050"/>
    <a:srgbClr val="967E7E"/>
    <a:srgbClr val="A99595"/>
    <a:srgbClr val="7F6F6F"/>
    <a:srgbClr val="504646"/>
    <a:srgbClr val="F0F0F0"/>
    <a:srgbClr val="D2C8C8"/>
    <a:srgbClr val="E9E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E73447-C93B-459F-AB48-DC9B1CE3D9F2}" v="5" dt="2024-07-23T06:57:12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6439" autoAdjust="0"/>
  </p:normalViewPr>
  <p:slideViewPr>
    <p:cSldViewPr snapToGrid="0">
      <p:cViewPr>
        <p:scale>
          <a:sx n="50" d="100"/>
          <a:sy n="50" d="100"/>
        </p:scale>
        <p:origin x="3306" y="19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3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出 翔太" userId="087803ab8db54271" providerId="LiveId" clId="{CCE73447-C93B-459F-AB48-DC9B1CE3D9F2}"/>
    <pc:docChg chg="custSel addSld modSld sldOrd addSection modSection">
      <pc:chgData name="西出 翔太" userId="087803ab8db54271" providerId="LiveId" clId="{CCE73447-C93B-459F-AB48-DC9B1CE3D9F2}" dt="2024-07-23T06:57:22.289" v="70" actId="20577"/>
      <pc:docMkLst>
        <pc:docMk/>
      </pc:docMkLst>
      <pc:sldChg chg="addSp delSp modSp add mod ord">
        <pc:chgData name="西出 翔太" userId="087803ab8db54271" providerId="LiveId" clId="{CCE73447-C93B-459F-AB48-DC9B1CE3D9F2}" dt="2024-07-23T06:57:22.289" v="70" actId="20577"/>
        <pc:sldMkLst>
          <pc:docMk/>
          <pc:sldMk cId="1797023484" sldId="303"/>
        </pc:sldMkLst>
        <pc:spChg chg="add mod">
          <ac:chgData name="西出 翔太" userId="087803ab8db54271" providerId="LiveId" clId="{CCE73447-C93B-459F-AB48-DC9B1CE3D9F2}" dt="2024-07-23T06:57:18.723" v="66" actId="20577"/>
          <ac:spMkLst>
            <pc:docMk/>
            <pc:sldMk cId="1797023484" sldId="303"/>
            <ac:spMk id="2" creationId="{5BF6F44D-756A-72F1-07B1-4C1EFE2DE181}"/>
          </ac:spMkLst>
        </pc:spChg>
        <pc:spChg chg="add mod">
          <ac:chgData name="西出 翔太" userId="087803ab8db54271" providerId="LiveId" clId="{CCE73447-C93B-459F-AB48-DC9B1CE3D9F2}" dt="2024-07-23T06:57:10.342" v="48" actId="571"/>
          <ac:spMkLst>
            <pc:docMk/>
            <pc:sldMk cId="1797023484" sldId="303"/>
            <ac:spMk id="3" creationId="{F98B64BC-8AAE-348A-AC1F-D272CD1E8F7B}"/>
          </ac:spMkLst>
        </pc:spChg>
        <pc:spChg chg="del">
          <ac:chgData name="西出 翔太" userId="087803ab8db54271" providerId="LiveId" clId="{CCE73447-C93B-459F-AB48-DC9B1CE3D9F2}" dt="2024-07-23T06:56:13.251" v="5" actId="478"/>
          <ac:spMkLst>
            <pc:docMk/>
            <pc:sldMk cId="1797023484" sldId="303"/>
            <ac:spMk id="4" creationId="{FEE08DDD-0C46-C917-26E9-CEE3415CAAC9}"/>
          </ac:spMkLst>
        </pc:spChg>
        <pc:spChg chg="del">
          <ac:chgData name="西出 翔太" userId="087803ab8db54271" providerId="LiveId" clId="{CCE73447-C93B-459F-AB48-DC9B1CE3D9F2}" dt="2024-07-23T06:56:20.656" v="6" actId="478"/>
          <ac:spMkLst>
            <pc:docMk/>
            <pc:sldMk cId="1797023484" sldId="303"/>
            <ac:spMk id="5" creationId="{79D7AE49-581F-C93D-BB36-40343873C741}"/>
          </ac:spMkLst>
        </pc:spChg>
        <pc:spChg chg="add mod">
          <ac:chgData name="西出 翔太" userId="087803ab8db54271" providerId="LiveId" clId="{CCE73447-C93B-459F-AB48-DC9B1CE3D9F2}" dt="2024-07-23T06:57:22.289" v="70" actId="20577"/>
          <ac:spMkLst>
            <pc:docMk/>
            <pc:sldMk cId="1797023484" sldId="303"/>
            <ac:spMk id="6" creationId="{9FC30514-46B4-B6A7-5174-3A9B880212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B863F6-A16A-8EE2-E118-22D89F380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2D62F2-8DBB-CB01-15C6-BEC1504B0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0E3766-F089-D5A9-7056-55029AE1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124-CF28-4247-9EB1-F80BDA38EFD5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DA59A-F622-4AC7-7401-98AAAB05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4AD825-4C1F-51F3-ABC4-8B80FC04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A504-A770-4089-A4D9-3CED43A6BF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33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9A77F9-1BDD-F2DD-59D9-7FBAF1BC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7B3868-2348-475D-E586-1E10E3C0E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E24E27-985D-020E-60CD-AD82A3DE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124-CF28-4247-9EB1-F80BDA38EFD5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CC408E-899B-02A0-18A0-0F182E4F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8C467A-F14D-9417-36A1-1EF23BC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A504-A770-4089-A4D9-3CED43A6BF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65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9E1C1F-C697-7730-061D-F81A3EF0E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57184A-9F4E-E524-9149-C76FAA4AB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CB24F4-A64E-1E40-CE69-FC516A49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124-CF28-4247-9EB1-F80BDA38EFD5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B6DB7B-31AC-480A-B8E7-FE134334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34116-0F20-66A6-57BB-F6EC13EA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A504-A770-4089-A4D9-3CED43A6BF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04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BA16D0-184C-8EAF-9E39-66833039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A04DA1-E181-80B4-CF5E-0DF413FF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AD8AED-436B-03C7-41F8-2219A9D9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124-CF28-4247-9EB1-F80BDA38EFD5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F6DB92-7686-AB57-E21F-CE1ADC39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C86B07-D243-5D7D-F65E-41875645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A504-A770-4089-A4D9-3CED43A6BF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14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51233-69DF-17F4-DE99-9A39B77A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24BBD0-40B7-FE97-E4D2-DEED294D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BAA8C-AE1A-44DB-A480-7A751173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124-CF28-4247-9EB1-F80BDA38EFD5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2EDC9-D90E-6716-59C8-CBC84D54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3B98BF-7E1F-664A-3C49-C440C8F8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A504-A770-4089-A4D9-3CED43A6BF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56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321516-D62F-4995-B6B7-3B848C2A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B1F4B0-42F5-93DD-9179-E0A3348F0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8E99C7-500C-D6FF-989E-CE8111534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3226E7-BCC4-2EAC-252C-7A24B505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124-CF28-4247-9EB1-F80BDA38EFD5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F604D4-27E0-7235-DA9C-C60951E1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F45D3B-29C5-8B4D-37B8-075D37B1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A504-A770-4089-A4D9-3CED43A6BF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26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3E0F04-C10A-3F07-0919-1ADDFA4F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4F938E-1856-F1AF-9B6F-91C889BB2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243A8A-3E8B-9DBC-7FEB-6097C8276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DA49854-53ED-A2E2-D558-BB937CDC5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A48DCC-3D42-3BB5-8D10-2D2BA05C7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B030CC0-3732-F9C9-46F5-E4B68590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124-CF28-4247-9EB1-F80BDA38EFD5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AEE2F8-321D-D709-EE08-0415C91C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D0DE66-C211-47A0-8F8B-6A992302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A504-A770-4089-A4D9-3CED43A6BF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61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1F9DD-F53D-2E0A-A626-19A4849B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0F9CDE-943C-6624-6A60-C658B172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124-CF28-4247-9EB1-F80BDA38EFD5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9DB4CC-7A54-098B-38A9-5E9DF953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15BCAB-66F0-85EA-50A0-37460F1B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A504-A770-4089-A4D9-3CED43A6BF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66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AC3185-E400-B333-4427-9686F824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124-CF28-4247-9EB1-F80BDA38EFD5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398CBD-170A-7248-DFDB-3F25A53C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DDFC8-5F90-A15B-9341-D1353381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A504-A770-4089-A4D9-3CED43A6BF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27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8DB948-EA8A-43EC-82A8-91E50E9CA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1F7D8E-F5EC-ECD9-097B-68A9A482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A08D8F-4107-4245-FBB9-ECF40DD53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C8AB54-B8A1-31C8-EF7D-E179E582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124-CF28-4247-9EB1-F80BDA38EFD5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895527-0875-A46C-B36E-3B4AA9D3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C1752C-77ED-9716-3337-AF0E08F3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A504-A770-4089-A4D9-3CED43A6BF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46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57FAF-0090-283C-63C8-4CEE9954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74BFF02-6EB3-C6E3-2716-D8FA4073C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F62569-8408-4178-3823-7745251AD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E90611-B47F-0D5F-8552-1D70E28A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124-CF28-4247-9EB1-F80BDA38EFD5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EACB8B-9472-430E-90F0-5BED3E51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E2C9DC-620F-62E8-A860-70A38C62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A504-A770-4089-A4D9-3CED43A6BF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14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42ECCD-699E-6A17-2AA3-FAD52D16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123045-0745-6859-9285-8EAF3752D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066ED6-FE3D-25A0-D46F-F7FF9BA66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0A124-CF28-4247-9EB1-F80BDA38EFD5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4FAF77-EC99-0D38-9227-299400E87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319AE7-5DE9-B299-5E91-C57B1BA83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A504-A770-4089-A4D9-3CED43A6BF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35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AE2038-B4D4-FD6F-80BD-408D7A927C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4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8DE545-E3B2-B839-4849-91AB85CC9D75}"/>
              </a:ext>
            </a:extLst>
          </p:cNvPr>
          <p:cNvSpPr txBox="1"/>
          <p:nvPr/>
        </p:nvSpPr>
        <p:spPr>
          <a:xfrm>
            <a:off x="2679031" y="2051700"/>
            <a:ext cx="6833937" cy="27546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17300" b="1" dirty="0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Snug</a:t>
            </a:r>
            <a:endParaRPr kumimoji="1" lang="ja-JP" altLang="en-US" sz="17300" b="1" dirty="0">
              <a:solidFill>
                <a:srgbClr val="504646"/>
              </a:solidFill>
              <a:latin typeface="Nunito Black" panose="00000A00000000000000" pitchFamily="2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99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E08DDD-0C46-C917-26E9-CEE3415CAAC9}"/>
              </a:ext>
            </a:extLst>
          </p:cNvPr>
          <p:cNvSpPr txBox="1"/>
          <p:nvPr/>
        </p:nvSpPr>
        <p:spPr>
          <a:xfrm>
            <a:off x="592937" y="2800231"/>
            <a:ext cx="11006124" cy="31700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20000" b="1" dirty="0" err="1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Snu</a:t>
            </a:r>
            <a:r>
              <a:rPr lang="en-US" altLang="ja-JP" sz="20000" b="1" spc="1000" dirty="0" err="1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g</a:t>
            </a:r>
            <a:r>
              <a:rPr lang="en-US" altLang="ja-JP" sz="20000" b="1" dirty="0" err="1">
                <a:solidFill>
                  <a:srgbClr val="A99595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on</a:t>
            </a:r>
            <a:endParaRPr kumimoji="1" lang="ja-JP" altLang="en-US" sz="20000" b="1" dirty="0">
              <a:solidFill>
                <a:srgbClr val="A99595"/>
              </a:solidFill>
              <a:latin typeface="Nunito Black" panose="00000A00000000000000" pitchFamily="2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D7AE49-581F-C93D-BB36-40343873C741}"/>
              </a:ext>
            </a:extLst>
          </p:cNvPr>
          <p:cNvSpPr txBox="1"/>
          <p:nvPr/>
        </p:nvSpPr>
        <p:spPr>
          <a:xfrm>
            <a:off x="592937" y="455031"/>
            <a:ext cx="11006124" cy="31700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20000" b="1" dirty="0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Snug</a:t>
            </a:r>
            <a:r>
              <a:rPr lang="en-US" altLang="ja-JP" sz="3500" b="1" dirty="0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20000" b="1" dirty="0">
                <a:solidFill>
                  <a:srgbClr val="A99595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on</a:t>
            </a:r>
            <a:endParaRPr kumimoji="1" lang="ja-JP" altLang="en-US" sz="20000" b="1" dirty="0">
              <a:solidFill>
                <a:srgbClr val="A99595"/>
              </a:solidFill>
              <a:latin typeface="Nunito Black" panose="00000A00000000000000" pitchFamily="2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8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AE2038-B4D4-FD6F-80BD-408D7A927C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4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8DE545-E3B2-B839-4849-91AB85CC9D75}"/>
              </a:ext>
            </a:extLst>
          </p:cNvPr>
          <p:cNvSpPr txBox="1"/>
          <p:nvPr/>
        </p:nvSpPr>
        <p:spPr>
          <a:xfrm>
            <a:off x="42631" y="1039066"/>
            <a:ext cx="12106736" cy="513986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2800" b="1" dirty="0" err="1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Snugon</a:t>
            </a:r>
            <a:r>
              <a:rPr lang="en-US" altLang="ja-JP" sz="2800" b="1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 MO1</a:t>
            </a:r>
            <a:r>
              <a:rPr lang="ja-JP" altLang="en-US" sz="2800" b="1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の使用方法</a:t>
            </a:r>
          </a:p>
          <a:p>
            <a:r>
              <a:rPr lang="en-US" altLang="ja-JP" sz="2400" b="1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1.CreatorPad</a:t>
            </a:r>
            <a:r>
              <a:rPr lang="ja-JP" altLang="en-US" sz="2400" b="1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を</a:t>
            </a:r>
            <a:r>
              <a:rPr lang="en-US" altLang="ja-JP" sz="2400" b="1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Windows</a:t>
            </a:r>
            <a:r>
              <a:rPr lang="ja-JP" altLang="en-US" sz="2400" b="1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、</a:t>
            </a:r>
            <a:r>
              <a:rPr lang="en-US" altLang="ja-JP" sz="2400" b="1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Mac</a:t>
            </a:r>
            <a:r>
              <a:rPr lang="ja-JP" altLang="en-US" sz="2400" b="1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に接続する</a:t>
            </a:r>
          </a:p>
          <a:p>
            <a:r>
              <a:rPr lang="en-US" altLang="ja-JP" dirty="0" err="1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CreatorPad</a:t>
            </a:r>
            <a:r>
              <a:rPr lang="ja-JP" altLang="en-US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は</a:t>
            </a:r>
            <a:r>
              <a:rPr lang="en-US" altLang="ja-JP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JIS</a:t>
            </a:r>
            <a:r>
              <a:rPr lang="ja-JP" altLang="en-US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配列で使用することを推奨しています。</a:t>
            </a:r>
          </a:p>
          <a:p>
            <a:endParaRPr lang="ja-JP" altLang="en-US" dirty="0">
              <a:solidFill>
                <a:srgbClr val="504646"/>
              </a:solidFill>
              <a:latin typeface="Kosugi Maru" pitchFamily="2" charset="-128"/>
              <a:ea typeface="Kosugi Maru" pitchFamily="2" charset="-128"/>
              <a:cs typeface="Arial" panose="020B0604020202020204" pitchFamily="34" charset="0"/>
            </a:endParaRPr>
          </a:p>
          <a:p>
            <a:r>
              <a:rPr lang="en-US" altLang="ja-JP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US</a:t>
            </a:r>
            <a:r>
              <a:rPr lang="ja-JP" altLang="en-US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配列として使用したい場合は、</a:t>
            </a:r>
            <a:r>
              <a:rPr lang="en-US" altLang="ja-JP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US</a:t>
            </a:r>
            <a:r>
              <a:rPr lang="ja-JP" altLang="en-US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配列用ショートカット設定（参考：シェア機能を使ってみる「</a:t>
            </a:r>
            <a:r>
              <a:rPr lang="en-US" altLang="ja-JP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4. US</a:t>
            </a:r>
            <a:r>
              <a:rPr lang="ja-JP" altLang="en-US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配列用ショートカット設定を使う」をご利用ください。）</a:t>
            </a:r>
          </a:p>
          <a:p>
            <a:endParaRPr lang="ja-JP" altLang="en-US" dirty="0">
              <a:solidFill>
                <a:srgbClr val="504646"/>
              </a:solidFill>
              <a:latin typeface="Kosugi Maru" pitchFamily="2" charset="-128"/>
              <a:ea typeface="Kosugi Maru" pitchFamily="2" charset="-128"/>
              <a:cs typeface="Arial" panose="020B0604020202020204" pitchFamily="34" charset="0"/>
            </a:endParaRPr>
          </a:p>
          <a:p>
            <a:r>
              <a:rPr lang="en-US" altLang="ja-JP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Mac</a:t>
            </a:r>
            <a:r>
              <a:rPr lang="ja-JP" altLang="en-US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に接続して「キーボード設定アシスタント」というウィンドウが出てきたときは</a:t>
            </a:r>
            <a:r>
              <a:rPr lang="en-US" altLang="ja-JP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JIS</a:t>
            </a:r>
            <a:r>
              <a:rPr lang="ja-JP" altLang="en-US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配列を設定ください。</a:t>
            </a:r>
          </a:p>
          <a:p>
            <a:endParaRPr lang="ja-JP" altLang="en-US" dirty="0">
              <a:solidFill>
                <a:srgbClr val="504646"/>
              </a:solidFill>
              <a:latin typeface="Kosugi Maru" pitchFamily="2" charset="-128"/>
              <a:ea typeface="Kosugi Maru" pitchFamily="2" charset="-128"/>
              <a:cs typeface="Arial" panose="020B0604020202020204" pitchFamily="34" charset="0"/>
            </a:endParaRPr>
          </a:p>
          <a:p>
            <a:r>
              <a:rPr lang="ja-JP" altLang="en-US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→参考：「</a:t>
            </a:r>
            <a:r>
              <a:rPr lang="en-US" altLang="ja-JP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Mac</a:t>
            </a:r>
            <a:r>
              <a:rPr lang="ja-JP" altLang="en-US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で</a:t>
            </a:r>
            <a:r>
              <a:rPr lang="en-US" altLang="ja-JP" dirty="0" err="1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CreatorPad</a:t>
            </a:r>
            <a:r>
              <a:rPr lang="ja-JP" altLang="en-US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を日本語（</a:t>
            </a:r>
            <a:r>
              <a:rPr lang="en-US" altLang="ja-JP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JIS</a:t>
            </a:r>
            <a:r>
              <a:rPr lang="ja-JP" altLang="en-US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）キーボードとして認識させる」</a:t>
            </a:r>
          </a:p>
          <a:p>
            <a:endParaRPr lang="ja-JP" altLang="en-US" dirty="0">
              <a:solidFill>
                <a:srgbClr val="504646"/>
              </a:solidFill>
              <a:latin typeface="Kosugi Maru" pitchFamily="2" charset="-128"/>
              <a:ea typeface="Kosugi Maru" pitchFamily="2" charset="-128"/>
              <a:cs typeface="Arial" panose="020B0604020202020204" pitchFamily="34" charset="0"/>
            </a:endParaRPr>
          </a:p>
          <a:p>
            <a:r>
              <a:rPr lang="en-US" altLang="ja-JP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Windows</a:t>
            </a:r>
            <a:r>
              <a:rPr lang="ja-JP" altLang="en-US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や</a:t>
            </a:r>
            <a:r>
              <a:rPr lang="en-US" altLang="ja-JP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Mac</a:t>
            </a:r>
            <a:r>
              <a:rPr lang="ja-JP" altLang="en-US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に接続すると、最初の割当は下記の通りとなります。</a:t>
            </a:r>
          </a:p>
          <a:p>
            <a:endParaRPr lang="ja-JP" altLang="en-US" dirty="0">
              <a:solidFill>
                <a:srgbClr val="504646"/>
              </a:solidFill>
              <a:latin typeface="Kosugi Maru" pitchFamily="2" charset="-128"/>
              <a:ea typeface="Kosugi Maru" pitchFamily="2" charset="-128"/>
              <a:cs typeface="Arial" panose="020B0604020202020204" pitchFamily="34" charset="0"/>
            </a:endParaRPr>
          </a:p>
          <a:p>
            <a:r>
              <a:rPr lang="ja-JP" altLang="en-US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（レイヤー</a:t>
            </a:r>
            <a:r>
              <a:rPr lang="en-US" altLang="ja-JP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1</a:t>
            </a:r>
            <a:r>
              <a:rPr lang="ja-JP" altLang="en-US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の画像の埋め込み）</a:t>
            </a:r>
          </a:p>
          <a:p>
            <a:endParaRPr lang="ja-JP" altLang="en-US" dirty="0">
              <a:solidFill>
                <a:srgbClr val="504646"/>
              </a:solidFill>
              <a:latin typeface="Kosugi Maru" pitchFamily="2" charset="-128"/>
              <a:ea typeface="Kosugi Maru" pitchFamily="2" charset="-128"/>
              <a:cs typeface="Arial" panose="020B0604020202020204" pitchFamily="34" charset="0"/>
            </a:endParaRPr>
          </a:p>
          <a:p>
            <a:r>
              <a:rPr lang="en-US" altLang="ja-JP" sz="2400" b="1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2.</a:t>
            </a:r>
            <a:r>
              <a:rPr lang="ja-JP" altLang="en-US" sz="2400" b="1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機能割当を変更して多ボタンを使いこなす</a:t>
            </a:r>
          </a:p>
          <a:p>
            <a:r>
              <a:rPr lang="ja-JP" altLang="en-US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機能の割当変更の手順、活用方法は</a:t>
            </a:r>
            <a:r>
              <a:rPr lang="ja-JP" altLang="en-US" dirty="0">
                <a:solidFill>
                  <a:schemeClr val="accent1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機能の割当変更</a:t>
            </a:r>
            <a:r>
              <a:rPr lang="ja-JP" altLang="en-US" dirty="0">
                <a:solidFill>
                  <a:srgbClr val="504646"/>
                </a:solidFill>
                <a:latin typeface="Kosugi Maru" pitchFamily="2" charset="-128"/>
                <a:ea typeface="Kosugi Maru" pitchFamily="2" charset="-128"/>
                <a:cs typeface="Arial" panose="020B0604020202020204" pitchFamily="34" charset="0"/>
              </a:rPr>
              <a:t>を参照ください。</a:t>
            </a:r>
            <a:endParaRPr kumimoji="1" lang="ja-JP" altLang="en-US" dirty="0">
              <a:solidFill>
                <a:srgbClr val="967E7E"/>
              </a:solidFill>
              <a:latin typeface="Kosugi Maru" pitchFamily="2" charset="-128"/>
              <a:ea typeface="Kosugi Maru" pitchFamily="2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0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8DE545-E3B2-B839-4849-91AB85CC9D75}"/>
              </a:ext>
            </a:extLst>
          </p:cNvPr>
          <p:cNvSpPr txBox="1"/>
          <p:nvPr/>
        </p:nvSpPr>
        <p:spPr>
          <a:xfrm>
            <a:off x="592937" y="2051700"/>
            <a:ext cx="11006124" cy="27546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17300" b="1" dirty="0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Snu</a:t>
            </a:r>
            <a:r>
              <a:rPr lang="en-US" altLang="ja-JP" sz="17300" b="1" spc="1000" dirty="0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g</a:t>
            </a:r>
            <a:r>
              <a:rPr lang="en-US" altLang="ja-JP" sz="17300" b="1" dirty="0">
                <a:solidFill>
                  <a:srgbClr val="A99595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on</a:t>
            </a:r>
            <a:endParaRPr kumimoji="1" lang="ja-JP" altLang="en-US" sz="17300" b="1" dirty="0">
              <a:solidFill>
                <a:srgbClr val="A99595"/>
              </a:solidFill>
              <a:latin typeface="Nunito Black" panose="00000A00000000000000" pitchFamily="2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99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9A101A-D758-9B80-4387-EC8B37DDCCF7}"/>
              </a:ext>
            </a:extLst>
          </p:cNvPr>
          <p:cNvSpPr txBox="1"/>
          <p:nvPr/>
        </p:nvSpPr>
        <p:spPr>
          <a:xfrm>
            <a:off x="906780" y="1374217"/>
            <a:ext cx="10355580" cy="3046988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3200" dirty="0">
                <a:solidFill>
                  <a:srgbClr val="504646"/>
                </a:solidFill>
                <a:latin typeface="Zen Maru Gothic" pitchFamily="2" charset="-128"/>
                <a:ea typeface="Zen Maru Gothic" pitchFamily="2" charset="-128"/>
                <a:cs typeface="Arial" panose="020B0604020202020204" pitchFamily="34" charset="0"/>
              </a:rPr>
              <a:t>Snug on</a:t>
            </a:r>
            <a:r>
              <a:rPr lang="ja-JP" altLang="en-US" sz="3200" dirty="0">
                <a:solidFill>
                  <a:srgbClr val="504646"/>
                </a:solidFill>
                <a:latin typeface="Zen Maru Gothic" pitchFamily="2" charset="-128"/>
                <a:ea typeface="Zen Maru Gothic" pitchFamily="2" charset="-128"/>
                <a:cs typeface="Arial" panose="020B0604020202020204" pitchFamily="34" charset="0"/>
              </a:rPr>
              <a:t>はジョグと</a:t>
            </a:r>
            <a:r>
              <a:rPr lang="en-US" altLang="ja-JP" sz="3200" dirty="0">
                <a:solidFill>
                  <a:srgbClr val="504646"/>
                </a:solidFill>
                <a:latin typeface="Zen Maru Gothic" pitchFamily="2" charset="-128"/>
                <a:ea typeface="Zen Maru Gothic" pitchFamily="2" charset="-128"/>
                <a:cs typeface="Arial" panose="020B0604020202020204" pitchFamily="34" charset="0"/>
              </a:rPr>
              <a:t>4</a:t>
            </a:r>
            <a:r>
              <a:rPr lang="ja-JP" altLang="en-US" sz="3200" dirty="0">
                <a:solidFill>
                  <a:srgbClr val="504646"/>
                </a:solidFill>
                <a:latin typeface="Zen Maru Gothic" pitchFamily="2" charset="-128"/>
                <a:ea typeface="Zen Maru Gothic" pitchFamily="2" charset="-128"/>
                <a:cs typeface="Arial" panose="020B0604020202020204" pitchFamily="34" charset="0"/>
              </a:rPr>
              <a:t>つのつまみ、</a:t>
            </a:r>
            <a:r>
              <a:rPr lang="en-US" altLang="ja-JP" sz="3200" dirty="0">
                <a:solidFill>
                  <a:srgbClr val="504646"/>
                </a:solidFill>
                <a:latin typeface="Zen Maru Gothic" pitchFamily="2" charset="-128"/>
                <a:ea typeface="Zen Maru Gothic" pitchFamily="2" charset="-128"/>
                <a:cs typeface="Arial" panose="020B0604020202020204" pitchFamily="34" charset="0"/>
              </a:rPr>
              <a:t>17</a:t>
            </a:r>
            <a:r>
              <a:rPr lang="ja-JP" altLang="en-US" sz="3200" dirty="0">
                <a:solidFill>
                  <a:srgbClr val="504646"/>
                </a:solidFill>
                <a:latin typeface="Zen Maru Gothic" pitchFamily="2" charset="-128"/>
                <a:ea typeface="Zen Maru Gothic" pitchFamily="2" charset="-128"/>
                <a:cs typeface="Arial" panose="020B0604020202020204" pitchFamily="34" charset="0"/>
              </a:rPr>
              <a:t>つのキーを手のひらサイズに詰め込んだ片手デバイスです。ドライバのインストールは不要、</a:t>
            </a:r>
            <a:r>
              <a:rPr lang="en-US" altLang="ja-JP" sz="3200" dirty="0">
                <a:solidFill>
                  <a:srgbClr val="504646"/>
                </a:solidFill>
                <a:latin typeface="Zen Maru Gothic" pitchFamily="2" charset="-128"/>
                <a:ea typeface="Zen Maru Gothic" pitchFamily="2" charset="-128"/>
                <a:cs typeface="Arial" panose="020B0604020202020204" pitchFamily="34" charset="0"/>
              </a:rPr>
              <a:t>PC</a:t>
            </a:r>
            <a:r>
              <a:rPr lang="ja-JP" altLang="en-US" sz="3200" dirty="0">
                <a:solidFill>
                  <a:srgbClr val="504646"/>
                </a:solidFill>
                <a:latin typeface="Zen Maru Gothic" pitchFamily="2" charset="-128"/>
                <a:ea typeface="Zen Maru Gothic" pitchFamily="2" charset="-128"/>
                <a:cs typeface="Arial" panose="020B0604020202020204" pitchFamily="34" charset="0"/>
              </a:rPr>
              <a:t>に接続するだけですぐ使えて、ワンタッチで欲しい機能にアクセスできます。</a:t>
            </a:r>
          </a:p>
          <a:p>
            <a:r>
              <a:rPr lang="en-US" altLang="ja-JP" sz="3200" dirty="0">
                <a:solidFill>
                  <a:srgbClr val="504646"/>
                </a:solidFill>
                <a:latin typeface="Zen Maru Gothic" pitchFamily="2" charset="-128"/>
                <a:ea typeface="Zen Maru Gothic" pitchFamily="2" charset="-128"/>
                <a:cs typeface="Arial" panose="020B0604020202020204" pitchFamily="34" charset="0"/>
              </a:rPr>
              <a:t>PC</a:t>
            </a:r>
            <a:r>
              <a:rPr lang="ja-JP" altLang="en-US" sz="3200" dirty="0">
                <a:solidFill>
                  <a:srgbClr val="504646"/>
                </a:solidFill>
                <a:latin typeface="Zen Maru Gothic" pitchFamily="2" charset="-128"/>
                <a:ea typeface="Zen Maru Gothic" pitchFamily="2" charset="-128"/>
                <a:cs typeface="Arial" panose="020B0604020202020204" pitchFamily="34" charset="0"/>
              </a:rPr>
              <a:t>はもちろん</a:t>
            </a:r>
            <a:r>
              <a:rPr lang="en-US" altLang="ja-JP" sz="3200" dirty="0">
                <a:solidFill>
                  <a:srgbClr val="504646"/>
                </a:solidFill>
                <a:latin typeface="Zen Maru Gothic" pitchFamily="2" charset="-128"/>
                <a:ea typeface="Zen Maru Gothic" pitchFamily="2" charset="-128"/>
                <a:cs typeface="Arial" panose="020B0604020202020204" pitchFamily="34" charset="0"/>
              </a:rPr>
              <a:t>iPad</a:t>
            </a:r>
            <a:r>
              <a:rPr lang="ja-JP" altLang="en-US" sz="3200" dirty="0">
                <a:solidFill>
                  <a:srgbClr val="504646"/>
                </a:solidFill>
                <a:latin typeface="Zen Maru Gothic" pitchFamily="2" charset="-128"/>
                <a:ea typeface="Zen Maru Gothic" pitchFamily="2" charset="-128"/>
                <a:cs typeface="Arial" panose="020B0604020202020204" pitchFamily="34" charset="0"/>
              </a:rPr>
              <a:t>でも同じように使用できることが特徴です。</a:t>
            </a:r>
            <a:endParaRPr kumimoji="1" lang="ja-JP" altLang="en-US" sz="3200" dirty="0">
              <a:solidFill>
                <a:srgbClr val="A99595"/>
              </a:solidFill>
              <a:latin typeface="Zen Maru Gothic" pitchFamily="2" charset="-128"/>
              <a:ea typeface="Zen Maru Gothic" pitchFamily="2" charset="-128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DAAD67A-1905-A56B-A22F-FDD185C7DDF4}"/>
              </a:ext>
            </a:extLst>
          </p:cNvPr>
          <p:cNvSpPr txBox="1"/>
          <p:nvPr/>
        </p:nvSpPr>
        <p:spPr>
          <a:xfrm>
            <a:off x="906780" y="502923"/>
            <a:ext cx="10355580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3200" b="1" dirty="0">
                <a:solidFill>
                  <a:srgbClr val="504646"/>
                </a:solidFill>
                <a:latin typeface="Zen Maru Gothic" pitchFamily="2" charset="-128"/>
                <a:ea typeface="Zen Maru Gothic" pitchFamily="2" charset="-128"/>
                <a:cs typeface="Arial" panose="020B0604020202020204" pitchFamily="34" charset="0"/>
              </a:rPr>
              <a:t>Zen Maru Gothic</a:t>
            </a:r>
            <a:endParaRPr kumimoji="1" lang="ja-JP" altLang="en-US" sz="3200" b="1" dirty="0">
              <a:solidFill>
                <a:srgbClr val="A99595"/>
              </a:solidFill>
              <a:latin typeface="Zen Maru Gothic" pitchFamily="2" charset="-128"/>
              <a:ea typeface="Zen Maru Gothic" pitchFamily="2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6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9A101A-D758-9B80-4387-EC8B37DDCCF7}"/>
              </a:ext>
            </a:extLst>
          </p:cNvPr>
          <p:cNvSpPr txBox="1"/>
          <p:nvPr/>
        </p:nvSpPr>
        <p:spPr>
          <a:xfrm>
            <a:off x="906780" y="1374217"/>
            <a:ext cx="10355580" cy="3046988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3200" dirty="0">
                <a:solidFill>
                  <a:srgbClr val="504646"/>
                </a:solidFill>
                <a:latin typeface="Zen Maru Gothic Medium" pitchFamily="2" charset="-128"/>
                <a:ea typeface="Zen Maru Gothic Medium" pitchFamily="2" charset="-128"/>
                <a:cs typeface="Arial" panose="020B0604020202020204" pitchFamily="34" charset="0"/>
              </a:rPr>
              <a:t>Snug on</a:t>
            </a:r>
            <a:r>
              <a:rPr lang="ja-JP" altLang="en-US" sz="3200" dirty="0">
                <a:solidFill>
                  <a:srgbClr val="504646"/>
                </a:solidFill>
                <a:latin typeface="Zen Maru Gothic Medium" pitchFamily="2" charset="-128"/>
                <a:ea typeface="Zen Maru Gothic Medium" pitchFamily="2" charset="-128"/>
                <a:cs typeface="Arial" panose="020B0604020202020204" pitchFamily="34" charset="0"/>
              </a:rPr>
              <a:t>はジョグと</a:t>
            </a:r>
            <a:r>
              <a:rPr lang="en-US" altLang="ja-JP" sz="3200" dirty="0">
                <a:solidFill>
                  <a:srgbClr val="504646"/>
                </a:solidFill>
                <a:latin typeface="Zen Maru Gothic Medium" pitchFamily="2" charset="-128"/>
                <a:ea typeface="Zen Maru Gothic Medium" pitchFamily="2" charset="-128"/>
                <a:cs typeface="Arial" panose="020B0604020202020204" pitchFamily="34" charset="0"/>
              </a:rPr>
              <a:t>4</a:t>
            </a:r>
            <a:r>
              <a:rPr lang="ja-JP" altLang="en-US" sz="3200" dirty="0">
                <a:solidFill>
                  <a:srgbClr val="504646"/>
                </a:solidFill>
                <a:latin typeface="Zen Maru Gothic Medium" pitchFamily="2" charset="-128"/>
                <a:ea typeface="Zen Maru Gothic Medium" pitchFamily="2" charset="-128"/>
                <a:cs typeface="Arial" panose="020B0604020202020204" pitchFamily="34" charset="0"/>
              </a:rPr>
              <a:t>つのつまみ、</a:t>
            </a:r>
            <a:r>
              <a:rPr lang="en-US" altLang="ja-JP" sz="3200" dirty="0">
                <a:solidFill>
                  <a:srgbClr val="504646"/>
                </a:solidFill>
                <a:latin typeface="Zen Maru Gothic Medium" pitchFamily="2" charset="-128"/>
                <a:ea typeface="Zen Maru Gothic Medium" pitchFamily="2" charset="-128"/>
                <a:cs typeface="Arial" panose="020B0604020202020204" pitchFamily="34" charset="0"/>
              </a:rPr>
              <a:t>17</a:t>
            </a:r>
            <a:r>
              <a:rPr lang="ja-JP" altLang="en-US" sz="3200" dirty="0">
                <a:solidFill>
                  <a:srgbClr val="504646"/>
                </a:solidFill>
                <a:latin typeface="Zen Maru Gothic Medium" pitchFamily="2" charset="-128"/>
                <a:ea typeface="Zen Maru Gothic Medium" pitchFamily="2" charset="-128"/>
                <a:cs typeface="Arial" panose="020B0604020202020204" pitchFamily="34" charset="0"/>
              </a:rPr>
              <a:t>つのキーを手のひらサイズに詰め込んだ片手デバイスです。ドライバのインストールは不要、</a:t>
            </a:r>
            <a:r>
              <a:rPr lang="en-US" altLang="ja-JP" sz="3200" dirty="0">
                <a:solidFill>
                  <a:srgbClr val="504646"/>
                </a:solidFill>
                <a:latin typeface="Zen Maru Gothic Medium" pitchFamily="2" charset="-128"/>
                <a:ea typeface="Zen Maru Gothic Medium" pitchFamily="2" charset="-128"/>
                <a:cs typeface="Arial" panose="020B0604020202020204" pitchFamily="34" charset="0"/>
              </a:rPr>
              <a:t>PC</a:t>
            </a:r>
            <a:r>
              <a:rPr lang="ja-JP" altLang="en-US" sz="3200" dirty="0">
                <a:solidFill>
                  <a:srgbClr val="504646"/>
                </a:solidFill>
                <a:latin typeface="Zen Maru Gothic Medium" pitchFamily="2" charset="-128"/>
                <a:ea typeface="Zen Maru Gothic Medium" pitchFamily="2" charset="-128"/>
                <a:cs typeface="Arial" panose="020B0604020202020204" pitchFamily="34" charset="0"/>
              </a:rPr>
              <a:t>に接続するだけですぐ使えて、ワンタッチで欲しい機能にアクセスできます。</a:t>
            </a:r>
          </a:p>
          <a:p>
            <a:r>
              <a:rPr lang="en-US" altLang="ja-JP" sz="3200" dirty="0">
                <a:solidFill>
                  <a:srgbClr val="504646"/>
                </a:solidFill>
                <a:latin typeface="Zen Maru Gothic Medium" pitchFamily="2" charset="-128"/>
                <a:ea typeface="Zen Maru Gothic Medium" pitchFamily="2" charset="-128"/>
                <a:cs typeface="Arial" panose="020B0604020202020204" pitchFamily="34" charset="0"/>
              </a:rPr>
              <a:t>PC</a:t>
            </a:r>
            <a:r>
              <a:rPr lang="ja-JP" altLang="en-US" sz="3200" dirty="0">
                <a:solidFill>
                  <a:srgbClr val="504646"/>
                </a:solidFill>
                <a:latin typeface="Zen Maru Gothic Medium" pitchFamily="2" charset="-128"/>
                <a:ea typeface="Zen Maru Gothic Medium" pitchFamily="2" charset="-128"/>
                <a:cs typeface="Arial" panose="020B0604020202020204" pitchFamily="34" charset="0"/>
              </a:rPr>
              <a:t>はもちろん</a:t>
            </a:r>
            <a:r>
              <a:rPr lang="en-US" altLang="ja-JP" sz="3200" dirty="0">
                <a:solidFill>
                  <a:srgbClr val="504646"/>
                </a:solidFill>
                <a:latin typeface="Zen Maru Gothic Medium" pitchFamily="2" charset="-128"/>
                <a:ea typeface="Zen Maru Gothic Medium" pitchFamily="2" charset="-128"/>
                <a:cs typeface="Arial" panose="020B0604020202020204" pitchFamily="34" charset="0"/>
              </a:rPr>
              <a:t>iPad</a:t>
            </a:r>
            <a:r>
              <a:rPr lang="ja-JP" altLang="en-US" sz="3200" dirty="0">
                <a:solidFill>
                  <a:srgbClr val="504646"/>
                </a:solidFill>
                <a:latin typeface="Zen Maru Gothic Medium" pitchFamily="2" charset="-128"/>
                <a:ea typeface="Zen Maru Gothic Medium" pitchFamily="2" charset="-128"/>
                <a:cs typeface="Arial" panose="020B0604020202020204" pitchFamily="34" charset="0"/>
              </a:rPr>
              <a:t>でも同じように使用できることが特徴です。</a:t>
            </a:r>
            <a:endParaRPr kumimoji="1" lang="ja-JP" altLang="en-US" sz="3200" dirty="0">
              <a:solidFill>
                <a:srgbClr val="A99595"/>
              </a:solidFill>
              <a:latin typeface="Zen Maru Gothic Medium" pitchFamily="2" charset="-128"/>
              <a:ea typeface="Zen Maru Gothic Medium" pitchFamily="2" charset="-128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2362FAB-ED61-F5D1-8F39-A70EFD6DCDF4}"/>
              </a:ext>
            </a:extLst>
          </p:cNvPr>
          <p:cNvSpPr txBox="1"/>
          <p:nvPr/>
        </p:nvSpPr>
        <p:spPr>
          <a:xfrm>
            <a:off x="906780" y="466923"/>
            <a:ext cx="10355580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3200" b="1" dirty="0">
                <a:solidFill>
                  <a:srgbClr val="504646"/>
                </a:solidFill>
                <a:latin typeface="Zen Maru Gothic Medium" pitchFamily="2" charset="-128"/>
                <a:ea typeface="Zen Maru Gothic Medium" pitchFamily="2" charset="-128"/>
                <a:cs typeface="Arial" panose="020B0604020202020204" pitchFamily="34" charset="0"/>
              </a:rPr>
              <a:t>Zen Maru Gothic Medium</a:t>
            </a:r>
            <a:endParaRPr kumimoji="1" lang="ja-JP" altLang="en-US" sz="3200" b="1" dirty="0">
              <a:solidFill>
                <a:srgbClr val="A99595"/>
              </a:solidFill>
              <a:latin typeface="Zen Maru Gothic Medium" pitchFamily="2" charset="-128"/>
              <a:ea typeface="Zen Maru Gothic Medium" pitchFamily="2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975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9A101A-D758-9B80-4387-EC8B37DDCCF7}"/>
              </a:ext>
            </a:extLst>
          </p:cNvPr>
          <p:cNvSpPr txBox="1"/>
          <p:nvPr/>
        </p:nvSpPr>
        <p:spPr>
          <a:xfrm>
            <a:off x="906780" y="1374217"/>
            <a:ext cx="10355580" cy="3046988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3200" dirty="0">
                <a:solidFill>
                  <a:srgbClr val="504646"/>
                </a:solidFill>
                <a:latin typeface="Zen Maru Gothic Black" pitchFamily="2" charset="-128"/>
                <a:ea typeface="Zen Maru Gothic Black" pitchFamily="2" charset="-128"/>
                <a:cs typeface="Arial" panose="020B0604020202020204" pitchFamily="34" charset="0"/>
              </a:rPr>
              <a:t>Snug on</a:t>
            </a:r>
            <a:r>
              <a:rPr lang="ja-JP" altLang="en-US" sz="3200" dirty="0">
                <a:solidFill>
                  <a:srgbClr val="504646"/>
                </a:solidFill>
                <a:latin typeface="Zen Maru Gothic Black" pitchFamily="2" charset="-128"/>
                <a:ea typeface="Zen Maru Gothic Black" pitchFamily="2" charset="-128"/>
                <a:cs typeface="Arial" panose="020B0604020202020204" pitchFamily="34" charset="0"/>
              </a:rPr>
              <a:t>はジョグと</a:t>
            </a:r>
            <a:r>
              <a:rPr lang="en-US" altLang="ja-JP" sz="3200" dirty="0">
                <a:solidFill>
                  <a:srgbClr val="504646"/>
                </a:solidFill>
                <a:latin typeface="Zen Maru Gothic Black" pitchFamily="2" charset="-128"/>
                <a:ea typeface="Zen Maru Gothic Black" pitchFamily="2" charset="-128"/>
                <a:cs typeface="Arial" panose="020B0604020202020204" pitchFamily="34" charset="0"/>
              </a:rPr>
              <a:t>4</a:t>
            </a:r>
            <a:r>
              <a:rPr lang="ja-JP" altLang="en-US" sz="3200" dirty="0">
                <a:solidFill>
                  <a:srgbClr val="504646"/>
                </a:solidFill>
                <a:latin typeface="Zen Maru Gothic Black" pitchFamily="2" charset="-128"/>
                <a:ea typeface="Zen Maru Gothic Black" pitchFamily="2" charset="-128"/>
                <a:cs typeface="Arial" panose="020B0604020202020204" pitchFamily="34" charset="0"/>
              </a:rPr>
              <a:t>つのつまみ、</a:t>
            </a:r>
            <a:r>
              <a:rPr lang="en-US" altLang="ja-JP" sz="3200" dirty="0">
                <a:solidFill>
                  <a:srgbClr val="504646"/>
                </a:solidFill>
                <a:latin typeface="Zen Maru Gothic Black" pitchFamily="2" charset="-128"/>
                <a:ea typeface="Zen Maru Gothic Black" pitchFamily="2" charset="-128"/>
                <a:cs typeface="Arial" panose="020B0604020202020204" pitchFamily="34" charset="0"/>
              </a:rPr>
              <a:t>17</a:t>
            </a:r>
            <a:r>
              <a:rPr lang="ja-JP" altLang="en-US" sz="3200" dirty="0">
                <a:solidFill>
                  <a:srgbClr val="504646"/>
                </a:solidFill>
                <a:latin typeface="Zen Maru Gothic Black" pitchFamily="2" charset="-128"/>
                <a:ea typeface="Zen Maru Gothic Black" pitchFamily="2" charset="-128"/>
                <a:cs typeface="Arial" panose="020B0604020202020204" pitchFamily="34" charset="0"/>
              </a:rPr>
              <a:t>つのキーを手のひらサイズに詰め込んだ片手デバイスです。ドライバのインストールは不要、</a:t>
            </a:r>
            <a:r>
              <a:rPr lang="en-US" altLang="ja-JP" sz="3200" dirty="0">
                <a:solidFill>
                  <a:srgbClr val="504646"/>
                </a:solidFill>
                <a:latin typeface="Zen Maru Gothic Black" pitchFamily="2" charset="-128"/>
                <a:ea typeface="Zen Maru Gothic Black" pitchFamily="2" charset="-128"/>
                <a:cs typeface="Arial" panose="020B0604020202020204" pitchFamily="34" charset="0"/>
              </a:rPr>
              <a:t>PC</a:t>
            </a:r>
            <a:r>
              <a:rPr lang="ja-JP" altLang="en-US" sz="3200" dirty="0">
                <a:solidFill>
                  <a:srgbClr val="504646"/>
                </a:solidFill>
                <a:latin typeface="Zen Maru Gothic Black" pitchFamily="2" charset="-128"/>
                <a:ea typeface="Zen Maru Gothic Black" pitchFamily="2" charset="-128"/>
                <a:cs typeface="Arial" panose="020B0604020202020204" pitchFamily="34" charset="0"/>
              </a:rPr>
              <a:t>に接続するだけですぐ使えて、ワンタッチで欲しい機能にアクセスできます。</a:t>
            </a:r>
          </a:p>
          <a:p>
            <a:r>
              <a:rPr lang="en-US" altLang="ja-JP" sz="3200" dirty="0">
                <a:solidFill>
                  <a:srgbClr val="504646"/>
                </a:solidFill>
                <a:latin typeface="Zen Maru Gothic Black" pitchFamily="2" charset="-128"/>
                <a:ea typeface="Zen Maru Gothic Black" pitchFamily="2" charset="-128"/>
                <a:cs typeface="Arial" panose="020B0604020202020204" pitchFamily="34" charset="0"/>
              </a:rPr>
              <a:t>PC</a:t>
            </a:r>
            <a:r>
              <a:rPr lang="ja-JP" altLang="en-US" sz="3200" dirty="0">
                <a:solidFill>
                  <a:srgbClr val="504646"/>
                </a:solidFill>
                <a:latin typeface="Zen Maru Gothic Black" pitchFamily="2" charset="-128"/>
                <a:ea typeface="Zen Maru Gothic Black" pitchFamily="2" charset="-128"/>
                <a:cs typeface="Arial" panose="020B0604020202020204" pitchFamily="34" charset="0"/>
              </a:rPr>
              <a:t>はもちろん</a:t>
            </a:r>
            <a:r>
              <a:rPr lang="en-US" altLang="ja-JP" sz="3200" dirty="0">
                <a:solidFill>
                  <a:srgbClr val="504646"/>
                </a:solidFill>
                <a:latin typeface="Zen Maru Gothic Black" pitchFamily="2" charset="-128"/>
                <a:ea typeface="Zen Maru Gothic Black" pitchFamily="2" charset="-128"/>
                <a:cs typeface="Arial" panose="020B0604020202020204" pitchFamily="34" charset="0"/>
              </a:rPr>
              <a:t>iPad</a:t>
            </a:r>
            <a:r>
              <a:rPr lang="ja-JP" altLang="en-US" sz="3200" dirty="0">
                <a:solidFill>
                  <a:srgbClr val="504646"/>
                </a:solidFill>
                <a:latin typeface="Zen Maru Gothic Black" pitchFamily="2" charset="-128"/>
                <a:ea typeface="Zen Maru Gothic Black" pitchFamily="2" charset="-128"/>
                <a:cs typeface="Arial" panose="020B0604020202020204" pitchFamily="34" charset="0"/>
              </a:rPr>
              <a:t>でも同じように使用できることが特徴です。</a:t>
            </a:r>
            <a:endParaRPr kumimoji="1" lang="ja-JP" altLang="en-US" sz="3200" dirty="0">
              <a:solidFill>
                <a:srgbClr val="A99595"/>
              </a:solidFill>
              <a:latin typeface="Zen Maru Gothic Black" pitchFamily="2" charset="-128"/>
              <a:ea typeface="Zen Maru Gothic Black" pitchFamily="2" charset="-128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1723DEE-5FD9-C545-A01D-B678EF45A10E}"/>
              </a:ext>
            </a:extLst>
          </p:cNvPr>
          <p:cNvSpPr txBox="1"/>
          <p:nvPr/>
        </p:nvSpPr>
        <p:spPr>
          <a:xfrm>
            <a:off x="906780" y="409323"/>
            <a:ext cx="10355580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3200" b="1" dirty="0">
                <a:solidFill>
                  <a:srgbClr val="504646"/>
                </a:solidFill>
                <a:latin typeface="Zen Maru Gothic Black" pitchFamily="2" charset="-128"/>
                <a:ea typeface="Zen Maru Gothic Black" pitchFamily="2" charset="-128"/>
                <a:cs typeface="Arial" panose="020B0604020202020204" pitchFamily="34" charset="0"/>
              </a:rPr>
              <a:t>Zen Maru Gothic Black</a:t>
            </a:r>
            <a:endParaRPr kumimoji="1" lang="ja-JP" altLang="en-US" sz="3200" b="1" dirty="0">
              <a:solidFill>
                <a:srgbClr val="A99595"/>
              </a:solidFill>
              <a:latin typeface="Zen Maru Gothic Black" pitchFamily="2" charset="-128"/>
              <a:ea typeface="Zen Maru Gothic Black" pitchFamily="2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22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8DE545-E3B2-B839-4849-91AB85CC9D75}"/>
              </a:ext>
            </a:extLst>
          </p:cNvPr>
          <p:cNvSpPr txBox="1"/>
          <p:nvPr/>
        </p:nvSpPr>
        <p:spPr>
          <a:xfrm>
            <a:off x="592937" y="3228947"/>
            <a:ext cx="11006124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2000" b="1" dirty="0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Snug-on</a:t>
            </a:r>
          </a:p>
        </p:txBody>
      </p:sp>
    </p:spTree>
    <p:extLst>
      <p:ext uri="{BB962C8B-B14F-4D97-AF65-F5344CB8AC3E}">
        <p14:creationId xmlns:p14="http://schemas.microsoft.com/office/powerpoint/2010/main" val="310010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8DE545-E3B2-B839-4849-91AB85CC9D75}"/>
              </a:ext>
            </a:extLst>
          </p:cNvPr>
          <p:cNvSpPr txBox="1"/>
          <p:nvPr/>
        </p:nvSpPr>
        <p:spPr>
          <a:xfrm>
            <a:off x="592937" y="2051700"/>
            <a:ext cx="11006124" cy="27546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17300" b="1" dirty="0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Snug-on</a:t>
            </a:r>
            <a:endParaRPr kumimoji="1" lang="ja-JP" altLang="en-US" sz="17300" b="1" dirty="0">
              <a:solidFill>
                <a:srgbClr val="504646"/>
              </a:solidFill>
              <a:latin typeface="Nunito Black" panose="00000A00000000000000" pitchFamily="2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18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8DE545-E3B2-B839-4849-91AB85CC9D75}"/>
              </a:ext>
            </a:extLst>
          </p:cNvPr>
          <p:cNvSpPr txBox="1"/>
          <p:nvPr/>
        </p:nvSpPr>
        <p:spPr>
          <a:xfrm>
            <a:off x="592937" y="2051700"/>
            <a:ext cx="11006124" cy="27546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17300" b="1" dirty="0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Snug-on</a:t>
            </a:r>
            <a:endParaRPr kumimoji="1" lang="ja-JP" altLang="en-US" sz="17300" b="1" dirty="0">
              <a:solidFill>
                <a:srgbClr val="504646"/>
              </a:solidFill>
              <a:latin typeface="Nunito Black" panose="00000A00000000000000" pitchFamily="2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71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8DE545-E3B2-B839-4849-91AB85CC9D75}"/>
              </a:ext>
            </a:extLst>
          </p:cNvPr>
          <p:cNvSpPr txBox="1"/>
          <p:nvPr/>
        </p:nvSpPr>
        <p:spPr>
          <a:xfrm>
            <a:off x="592937" y="2051700"/>
            <a:ext cx="11006124" cy="27546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17300" b="1" dirty="0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SnugOn</a:t>
            </a:r>
            <a:endParaRPr kumimoji="1" lang="ja-JP" altLang="en-US" sz="17300" b="1" dirty="0">
              <a:solidFill>
                <a:srgbClr val="504646"/>
              </a:solidFill>
              <a:latin typeface="Nunito Black" panose="00000A00000000000000" pitchFamily="2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40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9C18CF-B4C7-7F96-1E72-0DAE831A53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8DE545-E3B2-B839-4849-91AB85CC9D75}"/>
              </a:ext>
            </a:extLst>
          </p:cNvPr>
          <p:cNvSpPr txBox="1"/>
          <p:nvPr/>
        </p:nvSpPr>
        <p:spPr>
          <a:xfrm>
            <a:off x="2679031" y="2051700"/>
            <a:ext cx="6833937" cy="27546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17300" b="1" dirty="0">
                <a:solidFill>
                  <a:srgbClr val="D2C8C8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Snug</a:t>
            </a:r>
            <a:endParaRPr kumimoji="1" lang="ja-JP" altLang="en-US" sz="17300" b="1" dirty="0">
              <a:solidFill>
                <a:srgbClr val="D2C8C8"/>
              </a:solidFill>
              <a:latin typeface="Nunito Black" panose="00000A00000000000000" pitchFamily="2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40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8DE545-E3B2-B839-4849-91AB85CC9D75}"/>
              </a:ext>
            </a:extLst>
          </p:cNvPr>
          <p:cNvSpPr txBox="1"/>
          <p:nvPr/>
        </p:nvSpPr>
        <p:spPr>
          <a:xfrm>
            <a:off x="592937" y="2051700"/>
            <a:ext cx="11006124" cy="27546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17300" b="1" dirty="0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Snug on</a:t>
            </a:r>
            <a:endParaRPr kumimoji="1" lang="ja-JP" altLang="en-US" sz="17300" b="1" dirty="0">
              <a:solidFill>
                <a:srgbClr val="504646"/>
              </a:solidFill>
              <a:latin typeface="Nunito Black" panose="00000A00000000000000" pitchFamily="2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446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8DE545-E3B2-B839-4849-91AB85CC9D75}"/>
              </a:ext>
            </a:extLst>
          </p:cNvPr>
          <p:cNvSpPr txBox="1"/>
          <p:nvPr/>
        </p:nvSpPr>
        <p:spPr>
          <a:xfrm>
            <a:off x="592937" y="2051700"/>
            <a:ext cx="11006124" cy="27546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17300" b="1" dirty="0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Snugon</a:t>
            </a:r>
            <a:endParaRPr kumimoji="1" lang="ja-JP" altLang="en-US" sz="17300" b="1" dirty="0">
              <a:solidFill>
                <a:srgbClr val="504646"/>
              </a:solidFill>
              <a:latin typeface="Nunito Black" panose="00000A00000000000000" pitchFamily="2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569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AE2038-B4D4-FD6F-80BD-408D7A927C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4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EEC2E7-41F0-CE8E-3A26-5BE8C28F3905}"/>
              </a:ext>
            </a:extLst>
          </p:cNvPr>
          <p:cNvSpPr txBox="1"/>
          <p:nvPr/>
        </p:nvSpPr>
        <p:spPr>
          <a:xfrm>
            <a:off x="2679031" y="2051700"/>
            <a:ext cx="6833937" cy="27546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17300" b="1" dirty="0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SNUG</a:t>
            </a:r>
            <a:endParaRPr kumimoji="1" lang="ja-JP" altLang="en-US" sz="17300" b="1" dirty="0">
              <a:solidFill>
                <a:srgbClr val="504646"/>
              </a:solidFill>
              <a:latin typeface="Nunito Black" panose="00000A00000000000000" pitchFamily="2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06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AE2038-B4D4-FD6F-80BD-408D7A927C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4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8DE545-E3B2-B839-4849-91AB85CC9D75}"/>
              </a:ext>
            </a:extLst>
          </p:cNvPr>
          <p:cNvSpPr txBox="1"/>
          <p:nvPr/>
        </p:nvSpPr>
        <p:spPr>
          <a:xfrm>
            <a:off x="2679031" y="2051700"/>
            <a:ext cx="6833937" cy="27546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ja-JP" sz="17300" b="1" dirty="0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SNUG</a:t>
            </a:r>
            <a:endParaRPr kumimoji="1" lang="ja-JP" altLang="en-US" sz="17300" b="1" dirty="0">
              <a:solidFill>
                <a:srgbClr val="504646"/>
              </a:solidFill>
              <a:latin typeface="Nunito Black" panose="00000A00000000000000" pitchFamily="2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75FFD1A-5D59-9E6E-A80D-0C2DC4AEB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15"/>
          <a:stretch/>
        </p:blipFill>
        <p:spPr>
          <a:xfrm>
            <a:off x="4400151" y="2242797"/>
            <a:ext cx="1695849" cy="232376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096E151-02A2-F1FC-9A05-8CAC6C2F7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69"/>
          <a:stretch/>
        </p:blipFill>
        <p:spPr>
          <a:xfrm>
            <a:off x="6039294" y="2242797"/>
            <a:ext cx="1587794" cy="23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52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AE2038-B4D4-FD6F-80BD-408D7A927C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4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自動的に生成された説明">
            <a:extLst>
              <a:ext uri="{FF2B5EF4-FFF2-40B4-BE49-F238E27FC236}">
                <a16:creationId xmlns:a16="http://schemas.microsoft.com/office/drawing/2014/main" id="{B09093A3-3864-AAF5-A1FC-90114A337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01" y="2293739"/>
            <a:ext cx="5170598" cy="227052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3FDCF1-C4D0-3ACF-2401-17744B3CFEFB}"/>
              </a:ext>
            </a:extLst>
          </p:cNvPr>
          <p:cNvSpPr txBox="1"/>
          <p:nvPr/>
        </p:nvSpPr>
        <p:spPr>
          <a:xfrm>
            <a:off x="3949279" y="1173480"/>
            <a:ext cx="473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Srug</a:t>
            </a:r>
            <a:r>
              <a:rPr lang="ja-JP" altLang="en-US" dirty="0"/>
              <a:t>とも読めそうだ</a:t>
            </a:r>
            <a:r>
              <a:rPr kumimoji="1" lang="ja-JP" altLang="en-US" dirty="0"/>
              <a:t>から良くない。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2334E25-1D25-2F88-219D-CB1F4414B6F8}"/>
              </a:ext>
            </a:extLst>
          </p:cNvPr>
          <p:cNvSpPr>
            <a:spLocks noChangeAspect="1"/>
          </p:cNvSpPr>
          <p:nvPr/>
        </p:nvSpPr>
        <p:spPr>
          <a:xfrm>
            <a:off x="184328" y="219961"/>
            <a:ext cx="1922184" cy="118800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黄金比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5800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AE2038-B4D4-FD6F-80BD-408D7A927C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4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8DE545-E3B2-B839-4849-91AB85CC9D75}"/>
              </a:ext>
            </a:extLst>
          </p:cNvPr>
          <p:cNvSpPr txBox="1"/>
          <p:nvPr/>
        </p:nvSpPr>
        <p:spPr>
          <a:xfrm>
            <a:off x="2679031" y="2051700"/>
            <a:ext cx="6833937" cy="27546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17300" b="1" dirty="0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S</a:t>
            </a:r>
            <a:r>
              <a:rPr lang="en-US" altLang="ja-JP" sz="17300" b="1" spc="-4700" dirty="0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n</a:t>
            </a:r>
            <a:r>
              <a:rPr lang="en-US" altLang="ja-JP" sz="17300" b="1" dirty="0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ug</a:t>
            </a:r>
            <a:endParaRPr kumimoji="1" lang="ja-JP" altLang="en-US" sz="17300" b="1" dirty="0">
              <a:solidFill>
                <a:srgbClr val="504646"/>
              </a:solidFill>
              <a:latin typeface="Nunito Black" panose="00000A00000000000000" pitchFamily="2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FBD0BA-2F3F-0D10-2C0C-5755928AADC7}"/>
              </a:ext>
            </a:extLst>
          </p:cNvPr>
          <p:cNvSpPr txBox="1"/>
          <p:nvPr/>
        </p:nvSpPr>
        <p:spPr>
          <a:xfrm>
            <a:off x="3949279" y="1173480"/>
            <a:ext cx="473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Srug</a:t>
            </a:r>
            <a:r>
              <a:rPr lang="ja-JP" altLang="en-US" dirty="0"/>
              <a:t>とも読めそうだ</a:t>
            </a:r>
            <a:r>
              <a:rPr kumimoji="1" lang="ja-JP" altLang="en-US" dirty="0"/>
              <a:t>から良くない。</a:t>
            </a:r>
          </a:p>
        </p:txBody>
      </p:sp>
    </p:spTree>
    <p:extLst>
      <p:ext uri="{BB962C8B-B14F-4D97-AF65-F5344CB8AC3E}">
        <p14:creationId xmlns:p14="http://schemas.microsoft.com/office/powerpoint/2010/main" val="262099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AE2038-B4D4-FD6F-80BD-408D7A927C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4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AB7FECEC-0157-A18B-12AB-58518FDB3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71" y="2267435"/>
            <a:ext cx="5687658" cy="23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93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AE2038-B4D4-FD6F-80BD-408D7A927C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4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FC4DD96E-9F7B-3D39-432D-641778565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01" y="2304883"/>
            <a:ext cx="5170598" cy="224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7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AE2038-B4D4-FD6F-80BD-408D7A927C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4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8DE545-E3B2-B839-4849-91AB85CC9D75}"/>
              </a:ext>
            </a:extLst>
          </p:cNvPr>
          <p:cNvSpPr txBox="1"/>
          <p:nvPr/>
        </p:nvSpPr>
        <p:spPr>
          <a:xfrm>
            <a:off x="42631" y="2051700"/>
            <a:ext cx="12106736" cy="27546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17300" b="1" dirty="0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Snu</a:t>
            </a:r>
            <a:r>
              <a:rPr lang="en-US" altLang="ja-JP" sz="17300" b="1" spc="1000" dirty="0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g</a:t>
            </a:r>
            <a:r>
              <a:rPr lang="en-US" altLang="ja-JP" sz="17300" b="1" dirty="0">
                <a:solidFill>
                  <a:srgbClr val="967E7E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on</a:t>
            </a:r>
            <a:endParaRPr kumimoji="1" lang="ja-JP" altLang="en-US" sz="17300" b="1" dirty="0">
              <a:solidFill>
                <a:srgbClr val="967E7E"/>
              </a:solidFill>
              <a:latin typeface="Nunito Black" panose="00000A00000000000000" pitchFamily="2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92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E08DDD-0C46-C917-26E9-CEE3415CAAC9}"/>
              </a:ext>
            </a:extLst>
          </p:cNvPr>
          <p:cNvSpPr txBox="1"/>
          <p:nvPr/>
        </p:nvSpPr>
        <p:spPr>
          <a:xfrm>
            <a:off x="592937" y="2800231"/>
            <a:ext cx="11006124" cy="31700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20000" b="1" dirty="0" err="1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Snu</a:t>
            </a:r>
            <a:r>
              <a:rPr lang="en-US" altLang="ja-JP" sz="20000" b="1" spc="1000" dirty="0" err="1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g</a:t>
            </a:r>
            <a:r>
              <a:rPr lang="en-US" altLang="ja-JP" sz="20000" b="1" dirty="0" err="1">
                <a:solidFill>
                  <a:srgbClr val="A99595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on</a:t>
            </a:r>
            <a:endParaRPr kumimoji="1" lang="ja-JP" altLang="en-US" sz="20000" b="1" dirty="0">
              <a:solidFill>
                <a:srgbClr val="A99595"/>
              </a:solidFill>
              <a:latin typeface="Nunito Black" panose="00000A00000000000000" pitchFamily="2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D7AE49-581F-C93D-BB36-40343873C741}"/>
              </a:ext>
            </a:extLst>
          </p:cNvPr>
          <p:cNvSpPr txBox="1"/>
          <p:nvPr/>
        </p:nvSpPr>
        <p:spPr>
          <a:xfrm>
            <a:off x="592937" y="455031"/>
            <a:ext cx="11006124" cy="31700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20000" b="1" dirty="0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Snug</a:t>
            </a:r>
            <a:r>
              <a:rPr lang="en-US" altLang="ja-JP" sz="3500" b="1" dirty="0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20000" b="1" dirty="0">
                <a:solidFill>
                  <a:srgbClr val="A99595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on</a:t>
            </a:r>
            <a:endParaRPr kumimoji="1" lang="ja-JP" altLang="en-US" sz="20000" b="1" dirty="0">
              <a:solidFill>
                <a:srgbClr val="A99595"/>
              </a:solidFill>
              <a:latin typeface="Nunito Black" panose="00000A00000000000000" pitchFamily="2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1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8CF471D-7CA8-E86F-512E-E35684BFC2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4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8DE545-E3B2-B839-4849-91AB85CC9D75}"/>
              </a:ext>
            </a:extLst>
          </p:cNvPr>
          <p:cNvSpPr txBox="1"/>
          <p:nvPr/>
        </p:nvSpPr>
        <p:spPr>
          <a:xfrm>
            <a:off x="592937" y="2051700"/>
            <a:ext cx="11006124" cy="27546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17300" b="1" dirty="0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Snu</a:t>
            </a:r>
            <a:r>
              <a:rPr lang="en-US" altLang="ja-JP" sz="17300" b="1" spc="1000" dirty="0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g</a:t>
            </a:r>
            <a:r>
              <a:rPr lang="en-US" altLang="ja-JP" sz="17300" b="1" dirty="0">
                <a:solidFill>
                  <a:srgbClr val="A99595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on</a:t>
            </a:r>
            <a:endParaRPr kumimoji="1" lang="ja-JP" altLang="en-US" sz="17300" b="1" dirty="0">
              <a:solidFill>
                <a:srgbClr val="A99595"/>
              </a:solidFill>
              <a:latin typeface="Nunito Black" panose="00000A00000000000000" pitchFamily="2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9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9C18CF-B4C7-7F96-1E72-0DAE831A53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8DE545-E3B2-B839-4849-91AB85CC9D75}"/>
              </a:ext>
            </a:extLst>
          </p:cNvPr>
          <p:cNvSpPr txBox="1"/>
          <p:nvPr/>
        </p:nvSpPr>
        <p:spPr>
          <a:xfrm>
            <a:off x="42631" y="2051700"/>
            <a:ext cx="12106736" cy="27546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17300" b="1" dirty="0">
                <a:solidFill>
                  <a:srgbClr val="D2C8C8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Snu</a:t>
            </a:r>
            <a:r>
              <a:rPr lang="en-US" altLang="ja-JP" sz="17300" b="1" spc="1000" dirty="0">
                <a:solidFill>
                  <a:srgbClr val="D2C8C8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g</a:t>
            </a:r>
            <a:r>
              <a:rPr lang="en-US" altLang="ja-JP" sz="17300" b="1" dirty="0">
                <a:solidFill>
                  <a:srgbClr val="7F6F6F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on</a:t>
            </a:r>
            <a:endParaRPr kumimoji="1" lang="ja-JP" altLang="en-US" sz="17300" b="1" dirty="0">
              <a:solidFill>
                <a:srgbClr val="7F6F6F"/>
              </a:solidFill>
              <a:latin typeface="Nunito Black" panose="00000A00000000000000" pitchFamily="2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40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91F9437-B21C-549F-7148-6172F9F4CDD6}"/>
              </a:ext>
            </a:extLst>
          </p:cNvPr>
          <p:cNvSpPr/>
          <p:nvPr/>
        </p:nvSpPr>
        <p:spPr>
          <a:xfrm>
            <a:off x="5000821" y="1800460"/>
            <a:ext cx="2608891" cy="2608890"/>
          </a:xfrm>
          <a:prstGeom prst="roundRect">
            <a:avLst>
              <a:gd name="adj" fmla="val 303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3399B1-40D3-6DA9-FA70-0B3B98EAA78D}"/>
              </a:ext>
            </a:extLst>
          </p:cNvPr>
          <p:cNvSpPr txBox="1"/>
          <p:nvPr/>
        </p:nvSpPr>
        <p:spPr>
          <a:xfrm>
            <a:off x="5618525" y="2070129"/>
            <a:ext cx="2177503" cy="27546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17300" b="1" dirty="0">
                <a:solidFill>
                  <a:srgbClr val="A99595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o</a:t>
            </a:r>
            <a:endParaRPr kumimoji="1" lang="ja-JP" altLang="en-US" sz="17300" b="1" dirty="0">
              <a:solidFill>
                <a:srgbClr val="A99595"/>
              </a:solidFill>
              <a:latin typeface="Nunito Black" panose="00000A00000000000000" pitchFamily="2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8DE545-E3B2-B839-4849-91AB85CC9D75}"/>
              </a:ext>
            </a:extLst>
          </p:cNvPr>
          <p:cNvSpPr txBox="1"/>
          <p:nvPr/>
        </p:nvSpPr>
        <p:spPr>
          <a:xfrm>
            <a:off x="4837127" y="1654751"/>
            <a:ext cx="2177503" cy="27546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17300" b="1" dirty="0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S</a:t>
            </a:r>
            <a:endParaRPr kumimoji="1" lang="ja-JP" altLang="en-US" sz="17300" b="1" dirty="0">
              <a:solidFill>
                <a:srgbClr val="A99595"/>
              </a:solidFill>
              <a:latin typeface="Nunito Black" panose="00000A00000000000000" pitchFamily="2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1D9025B-A630-8422-A004-07E92776D0B6}"/>
              </a:ext>
            </a:extLst>
          </p:cNvPr>
          <p:cNvSpPr/>
          <p:nvPr/>
        </p:nvSpPr>
        <p:spPr>
          <a:xfrm>
            <a:off x="841944" y="137915"/>
            <a:ext cx="2608891" cy="2608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B92D90B-EBC3-4212-65B9-FAE685AB2DFE}"/>
              </a:ext>
            </a:extLst>
          </p:cNvPr>
          <p:cNvSpPr/>
          <p:nvPr/>
        </p:nvSpPr>
        <p:spPr>
          <a:xfrm>
            <a:off x="1005638" y="2897740"/>
            <a:ext cx="2608891" cy="260889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9A665B0-D7D7-FFB1-3377-5F5F2D4EEC25}"/>
              </a:ext>
            </a:extLst>
          </p:cNvPr>
          <p:cNvCxnSpPr>
            <a:cxnSpLocks/>
          </p:cNvCxnSpPr>
          <p:nvPr/>
        </p:nvCxnSpPr>
        <p:spPr>
          <a:xfrm>
            <a:off x="4655289" y="-124691"/>
            <a:ext cx="4874837" cy="634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5B91A0A-F805-82A4-322B-C191E4F5F57B}"/>
              </a:ext>
            </a:extLst>
          </p:cNvPr>
          <p:cNvCxnSpPr>
            <a:cxnSpLocks/>
          </p:cNvCxnSpPr>
          <p:nvPr/>
        </p:nvCxnSpPr>
        <p:spPr>
          <a:xfrm>
            <a:off x="4157663" y="2995613"/>
            <a:ext cx="7653773" cy="355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2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C993C77-9AE2-A695-E80D-1DD7CD20FD55}"/>
              </a:ext>
            </a:extLst>
          </p:cNvPr>
          <p:cNvSpPr/>
          <p:nvPr/>
        </p:nvSpPr>
        <p:spPr>
          <a:xfrm>
            <a:off x="3722842" y="137915"/>
            <a:ext cx="6151629" cy="6151628"/>
          </a:xfrm>
          <a:prstGeom prst="roundRect">
            <a:avLst>
              <a:gd name="adj" fmla="val 32357"/>
            </a:avLst>
          </a:prstGeom>
          <a:solidFill>
            <a:srgbClr val="F6F4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3399B1-40D3-6DA9-FA70-0B3B98EAA78D}"/>
              </a:ext>
            </a:extLst>
          </p:cNvPr>
          <p:cNvSpPr txBox="1"/>
          <p:nvPr/>
        </p:nvSpPr>
        <p:spPr>
          <a:xfrm>
            <a:off x="5904335" y="868703"/>
            <a:ext cx="3700042" cy="62478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40000" b="1" dirty="0">
                <a:solidFill>
                  <a:srgbClr val="A99595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o</a:t>
            </a:r>
            <a:endParaRPr kumimoji="1" lang="ja-JP" altLang="en-US" sz="40000" b="1" dirty="0">
              <a:solidFill>
                <a:srgbClr val="A99595"/>
              </a:solidFill>
              <a:latin typeface="Nunito Black" panose="00000A00000000000000" pitchFamily="2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8DE545-E3B2-B839-4849-91AB85CC9D75}"/>
              </a:ext>
            </a:extLst>
          </p:cNvPr>
          <p:cNvSpPr txBox="1"/>
          <p:nvPr/>
        </p:nvSpPr>
        <p:spPr>
          <a:xfrm>
            <a:off x="4837127" y="-91881"/>
            <a:ext cx="2177503" cy="62478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40000" b="1" dirty="0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S</a:t>
            </a:r>
            <a:endParaRPr kumimoji="1" lang="ja-JP" altLang="en-US" sz="40000" b="1" dirty="0">
              <a:solidFill>
                <a:srgbClr val="A99595"/>
              </a:solidFill>
              <a:latin typeface="Nunito Black" panose="00000A00000000000000" pitchFamily="2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B92D90B-EBC3-4212-65B9-FAE685AB2DFE}"/>
              </a:ext>
            </a:extLst>
          </p:cNvPr>
          <p:cNvSpPr/>
          <p:nvPr/>
        </p:nvSpPr>
        <p:spPr>
          <a:xfrm>
            <a:off x="9486616" y="7116567"/>
            <a:ext cx="6151629" cy="615162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38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BF6F44D-756A-72F1-07B1-4C1EFE2DE181}"/>
              </a:ext>
            </a:extLst>
          </p:cNvPr>
          <p:cNvSpPr txBox="1"/>
          <p:nvPr/>
        </p:nvSpPr>
        <p:spPr>
          <a:xfrm>
            <a:off x="-4627912" y="2051700"/>
            <a:ext cx="21447822" cy="27546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17300" b="1" dirty="0" err="1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Snu</a:t>
            </a:r>
            <a:r>
              <a:rPr lang="en-US" altLang="ja-JP" sz="17300" b="1" spc="1000" dirty="0" err="1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g</a:t>
            </a:r>
            <a:r>
              <a:rPr lang="en-US" altLang="ja-JP" sz="17300" b="1" dirty="0" err="1">
                <a:solidFill>
                  <a:srgbClr val="967E7E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on</a:t>
            </a:r>
            <a:r>
              <a:rPr lang="ja-JP" altLang="en-US" sz="17300" b="1" dirty="0">
                <a:solidFill>
                  <a:srgbClr val="967E7E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7300" b="1" dirty="0">
                <a:solidFill>
                  <a:srgbClr val="967E7E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MO1</a:t>
            </a:r>
            <a:r>
              <a:rPr lang="ja-JP" altLang="en-US" sz="17300" b="1" dirty="0">
                <a:solidFill>
                  <a:srgbClr val="967E7E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7300" b="1" dirty="0">
                <a:solidFill>
                  <a:srgbClr val="967E7E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front</a:t>
            </a:r>
            <a:endParaRPr kumimoji="1" lang="ja-JP" altLang="en-US" sz="17300" b="1" dirty="0">
              <a:solidFill>
                <a:srgbClr val="967E7E"/>
              </a:solidFill>
              <a:latin typeface="Nunito Black" panose="00000A00000000000000" pitchFamily="2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8B64BC-8AAE-348A-AC1F-D272CD1E8F7B}"/>
              </a:ext>
            </a:extLst>
          </p:cNvPr>
          <p:cNvSpPr txBox="1"/>
          <p:nvPr/>
        </p:nvSpPr>
        <p:spPr>
          <a:xfrm>
            <a:off x="-4627912" y="-348600"/>
            <a:ext cx="21447822" cy="27546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17300" b="1" dirty="0" err="1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Snu</a:t>
            </a:r>
            <a:r>
              <a:rPr lang="en-US" altLang="ja-JP" sz="17300" b="1" spc="1000" dirty="0" err="1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g</a:t>
            </a:r>
            <a:r>
              <a:rPr lang="en-US" altLang="ja-JP" sz="17300" b="1" dirty="0" err="1">
                <a:solidFill>
                  <a:srgbClr val="967E7E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on</a:t>
            </a:r>
            <a:r>
              <a:rPr lang="ja-JP" altLang="en-US" sz="17300" b="1" dirty="0">
                <a:solidFill>
                  <a:srgbClr val="967E7E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7300" b="1" dirty="0">
                <a:solidFill>
                  <a:srgbClr val="967E7E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MO1</a:t>
            </a:r>
            <a:r>
              <a:rPr lang="ja-JP" altLang="en-US" sz="17300" b="1" dirty="0">
                <a:solidFill>
                  <a:srgbClr val="967E7E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7300" b="1" dirty="0">
                <a:solidFill>
                  <a:srgbClr val="967E7E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main</a:t>
            </a:r>
            <a:endParaRPr kumimoji="1" lang="ja-JP" altLang="en-US" sz="17300" b="1" dirty="0">
              <a:solidFill>
                <a:srgbClr val="967E7E"/>
              </a:solidFill>
              <a:latin typeface="Nunito Black" panose="00000A00000000000000" pitchFamily="2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C30514-46B4-B6A7-5174-3A9B8802121A}"/>
              </a:ext>
            </a:extLst>
          </p:cNvPr>
          <p:cNvSpPr txBox="1"/>
          <p:nvPr/>
        </p:nvSpPr>
        <p:spPr>
          <a:xfrm>
            <a:off x="-4627912" y="4103400"/>
            <a:ext cx="21447822" cy="27546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ja-JP" sz="17300" b="1" dirty="0" err="1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Snu</a:t>
            </a:r>
            <a:r>
              <a:rPr lang="en-US" altLang="ja-JP" sz="17300" b="1" spc="1000" dirty="0" err="1">
                <a:solidFill>
                  <a:srgbClr val="504646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g</a:t>
            </a:r>
            <a:r>
              <a:rPr lang="en-US" altLang="ja-JP" sz="17300" b="1" dirty="0" err="1">
                <a:solidFill>
                  <a:srgbClr val="967E7E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on</a:t>
            </a:r>
            <a:r>
              <a:rPr lang="ja-JP" altLang="en-US" sz="17300" b="1" dirty="0">
                <a:solidFill>
                  <a:srgbClr val="967E7E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7300" b="1" dirty="0">
                <a:solidFill>
                  <a:srgbClr val="967E7E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MO1</a:t>
            </a:r>
            <a:r>
              <a:rPr lang="ja-JP" altLang="en-US" sz="17300" b="1" dirty="0">
                <a:solidFill>
                  <a:srgbClr val="967E7E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7300" b="1" dirty="0">
                <a:solidFill>
                  <a:srgbClr val="967E7E"/>
                </a:solidFill>
                <a:latin typeface="Nunito Black" panose="00000A00000000000000" pitchFamily="2" charset="0"/>
                <a:ea typeface="メイリオ" panose="020B0604030504040204" pitchFamily="50" charset="-128"/>
                <a:cs typeface="Arial" panose="020B0604020202020204" pitchFamily="34" charset="0"/>
              </a:rPr>
              <a:t>rear</a:t>
            </a:r>
            <a:endParaRPr kumimoji="1" lang="ja-JP" altLang="en-US" sz="17300" b="1" dirty="0">
              <a:solidFill>
                <a:srgbClr val="967E7E"/>
              </a:solidFill>
              <a:latin typeface="Nunito Black" panose="00000A00000000000000" pitchFamily="2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2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4719</TotalTime>
  <Words>399</Words>
  <Application>Microsoft Office PowerPoint</Application>
  <PresentationFormat>ワイド画面</PresentationFormat>
  <Paragraphs>54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6" baseType="lpstr">
      <vt:lpstr>Kosugi Maru</vt:lpstr>
      <vt:lpstr>Zen Maru Gothic</vt:lpstr>
      <vt:lpstr>Zen Maru Gothic Black</vt:lpstr>
      <vt:lpstr>Zen Maru Gothic Medium</vt:lpstr>
      <vt:lpstr>游ゴシック</vt:lpstr>
      <vt:lpstr>游ゴシック Light</vt:lpstr>
      <vt:lpstr>Arial</vt:lpstr>
      <vt:lpstr>Nunito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Shota Nishide</dc:creator>
  <cp:lastModifiedBy>西出 翔太</cp:lastModifiedBy>
  <cp:revision>44</cp:revision>
  <dcterms:created xsi:type="dcterms:W3CDTF">2023-03-24T07:51:54Z</dcterms:created>
  <dcterms:modified xsi:type="dcterms:W3CDTF">2024-07-23T06:57:25Z</dcterms:modified>
</cp:coreProperties>
</file>