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1ec3fda6b073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1ec3fda6b073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1ec3fda6b0731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1ec3fda6b073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1ec3fda6b0731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1ec3fda6b073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1ec3fda6b0731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1ec3fda6b0731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1ec3fda6b0731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1ec3fda6b073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1ec3fda6b0731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c1ec3fda6b0731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1ec3fda6b0731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c1ec3fda6b0731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1ec3fda6b0731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1ec3fda6b0731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Yuppie City Simulator Use Cases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Montaquila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Nishida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Ricci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Diagram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00" y="1"/>
            <a:ext cx="53865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 Profile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284475"/>
            <a:ext cx="64389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User Profile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08175"/>
            <a:ext cx="5943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Log-in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95400"/>
            <a:ext cx="5943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Quiz</a:t>
            </a:r>
            <a:endParaRPr/>
          </a:p>
        </p:txBody>
      </p:sp>
      <p:pic>
        <p:nvPicPr>
          <p:cNvPr descr="https://puu.sh/CDT3C/b073de6316.png"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890575"/>
            <a:ext cx="64389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Results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52550"/>
            <a:ext cx="5943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Answers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104900"/>
            <a:ext cx="5867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City Index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94" y="1485900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