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005baaee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005baae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005baaee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005baaee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005baae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005baae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005baae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005baae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005baae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005baae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005baaee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005baae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d7c85f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d7c85f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d7c85f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7d7c85f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1005baae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1005baae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1005baaee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1005baaee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005baa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005baa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1005baaee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1005baaee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1005baaee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1005baae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1005baae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1005baae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1005baaee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1005baaee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1005baae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1005baae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1005baaee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1005baae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100423fb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100423f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005baae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005baae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00423f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00423f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005baa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005baa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005baaee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005baaee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d7c85f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d7c85f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1005baae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1005baae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005baae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005baae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Yuppy City Simulator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1" y="2715925"/>
            <a:ext cx="7380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Meandering Armadillos: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Montaquila, Michael Nishida, Andrew Ricci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Development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8227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of us had any real experience with front end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Needed to figure out how HTML and Javascript worked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integrate these with our Python and SQL back end?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/>
              <a:t>Wreaked a bit of havoc in our class diagram because we didn’t really understand what sorts of components we would need.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5" y="2799375"/>
            <a:ext cx="5412198" cy="20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choices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5220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sort of algorithms were even </a:t>
            </a:r>
            <a:r>
              <a:rPr lang="en"/>
              <a:t>possible</a:t>
            </a:r>
            <a:r>
              <a:rPr lang="en"/>
              <a:t> to do?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Ended up doing a simple weight gathering technique that does not take into account any previous runs and user response to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no “correct” answers, this sort of task is pretty hard for Machine Learning. Nothing really to “learn” from.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Extension feature: allow users to give their own feedback on cities and matches.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475" y="1505500"/>
            <a:ext cx="3306601" cy="1846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ctrTitle"/>
          </p:nvPr>
        </p:nvSpPr>
        <p:spPr>
          <a:xfrm>
            <a:off x="311708" y="675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YCS Special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 Great About YCS?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4581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Indexed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need to worry about: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One study vs another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Biased results based on city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scores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Choosing factors that matter most to you over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Category specification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Avoiding certain factors altogether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Solves biggest issue with listicles</a:t>
            </a:r>
            <a:endParaRPr/>
          </a:p>
        </p:txBody>
      </p:sp>
      <p:pic>
        <p:nvPicPr>
          <p:cNvPr descr="https://partycity6.scene7.com/is/image/PartyCity/_pdp_sq_?$_1000x1000_$&amp;$product=PartyCity/796852"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325" y="1017600"/>
            <a:ext cx="3763550" cy="37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ctrTitle"/>
          </p:nvPr>
        </p:nvSpPr>
        <p:spPr>
          <a:xfrm>
            <a:off x="311708" y="675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website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29875"/>
            <a:ext cx="392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 bar located at the top of every page provides links to all of the core 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Pages that require a user to be logged in will prompt user to login if they haven’t already and redirect to home page.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the data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29875"/>
            <a:ext cx="4334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can view the raw data in an interactable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table can be sorted by each column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 cities can be searched for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the Quiz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229875"/>
            <a:ext cx="4281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enters weight of importance for each factor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submission of the quiz, backend will compute top 5 cities based on quiz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are displayed to user, along with all the data for each of the 5 cities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ctrTitle"/>
          </p:nvPr>
        </p:nvSpPr>
        <p:spPr>
          <a:xfrm>
            <a:off x="311708" y="675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Extensions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fleshing out all aspects of the project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217925" y="1249975"/>
            <a:ext cx="5153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Incomplete features due to lack of time: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Advanced User Profile manipulation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advanced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of user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quizzes for things like tourism, business development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225" y="1404600"/>
            <a:ext cx="3374099" cy="210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311708" y="675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Data Gathering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223150"/>
            <a:ext cx="5005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only have data on 25 cities, limited to the United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like to expand that to a global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granular data as well. Where in New York would you like to move?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additional 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10 categories of data for a user to choose from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more like job markets, home value,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175" y="1526975"/>
            <a:ext cx="3388950" cy="200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78675" y="1243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actually know how well our suggestions match user expectations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they think moving to Detroit is a good idea? Who knows!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 way for Users to submit their own ratings of cities would help improve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provide an actual baseline for more Machine Learning-oriented engineering.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125" y="2972374"/>
            <a:ext cx="3931249" cy="184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ctrTitle"/>
          </p:nvPr>
        </p:nvSpPr>
        <p:spPr>
          <a:xfrm>
            <a:off x="311708" y="675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Planning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Documenting each process of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Tracking team member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Diagramming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Diagrams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Diagrams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Sequence Diagrams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Gantt chart</a:t>
            </a:r>
            <a:endParaRPr/>
          </a:p>
        </p:txBody>
      </p:sp>
      <p:pic>
        <p:nvPicPr>
          <p:cNvPr descr="data:image/png;base64,iVBORw0KGgoAAAANSUhEUgAAAOsAAADXCAMAAADMbFYxAAABI1BMVEX///8AAAAcvsr7+/vj4+OAgIC1tbW6urrGxsb39/d8fHzBwcFLS0sdxdHf399vb2/T09Orq6scHBw+Pj7u7u7Z2dnq6uqZmZnOzs6ioqJfX19UVFSUlJSpqalpaWkJP0OMjIwxMTEpKSlFkJdbW1t1dXUUFBRGRkaGhoYZGRktLS0lJSU3NzcMVVoasbxBQUEQAABOQ0IbAABy1t4YmaOK2eAUiZEGLC8Zp7IINjkFISNUhopQeHtHZ2lHXl9jgYSAxMoDFRZVl5xpkZR1hIYnQEIdcHY1QEEaTFARYGZW0dtKOjkSfoYWmKIjFROx6/G62NqlwsVLqrI5SEk5KimVxcpPw8yU09iXrK4yd310y9NtpaqJtbmCoaSCvcKElZdAIx8hAdkhAAAWKklEQVR4nO1deZ/aRrZ1GSEkJBaBQEIsFqRZm27aS+xOMpOJZ/F4zyRjJ5n3kvH7/p/iVUlC1HILSo3UTX7O+ctWg6ijqrr33Fu3Svfu3Rq65SVCaNY+C8rVankRoxphehZgtDFWLQykgsnZQq/fXuszwVFikBWBbt41MRF60rhZawu20fj6pt2O+rcsxSiIsJnMqG/2/bvmxsEkrSp3cuuEkmZ4/S3bzWmNZQ83Sc/7piVrlLDN/dbHALenXcR9TS8mWyni5jcDef5eIXfemjy3kLtng+tq/nBNWlOICTG2c7ZcxN1FlEzX7dabhqXrjjeoTkejs7N1e0bbSoIiDIi5u30Bd+fRm58rusIiRlljd3urgNuzGMm58Sjg1+tFP0saJv1j5207CEajKVaAg8Gg5ziOruuW0Wz604K4NuifR16n67qlUqmAHyIgD/a8ZzTrB0TCtBCuzJNmMGu17cbCqzRzJI7N4LnK5zqFcO2pTJ1WIyfJ7CPUU/mci380f5EeG4uJbdvnkcKWWslGHnPZV5RnZLTl73NIrxnib7lap6mHDXtMeb0cdJWvepdWAVrCP2h8TaO8yY2soXqTSQH6vIxQePhTbiW21t1jf66jynWt1K5saKiOlRJxA6Njfw77HEfpg3McUx/7Yzym6jZglINtdFW59gtwOmP19ndzmLGZuOZsiN0sj298/Bwys3AV3cNRwH01Vv4w/v3Gkb+XiWvOhtjNYm/whLWP/L3SDA2VPki4KiksdWAfMFD+8CiHHNBEkQHhWj32x1hMs5ibcg5cN4pciT9v7f9IqeS6mlav132DpDgY4Et+va5pOGbbftzCd9SU27lA6Ez5wxK0FbmGRLqMIhdhdjudju/j5huW4w0W5WkwX6uta8RYEp1PtO5MvZ23ybWQFY4M1maRg3BS5VrKyiNeB7EJJrLlrAzGbpGDuWijUO2DnXXaxFlrtV7b/VEjHAy83lCvWM0mHtaappnmPiFkdutNazgo26vkcWRoZz5cF6ofdbtNreu6e+koouT6uqdnya/cMtc7xSKHbPnviOvRDVWer3eMfLh+Pv06Pzp8uB3kwdX+/XBVDxQk+IPr6aH6GXEd5cI1yKMphSMfrkeHSrcCzFUtgbIHnxPX/mfENfiD68khH67Hpl1vB/0cViV/R1yPLgoK8l9+KwR/cM2Gz4trIaWyuSMPro0M64J3iXkOS6LV7FxN03Q1jE6CevcWticUzNUd2AjN7Rit1vlyX5p/3QgrWlGVhPeK5mrso4YefXj/4SHBhw+PdlfPekUVixbKlVRlPuqPyotFOQxD79OnX3777VeC/378+fsvIzwmIP/4/uMPP3jlh1cZ12iywM6hlqwqq8/AN//05ePXr1/XYtw/gFrt8c8/lK9yCKlBrBFqHnsPGVcNIfv1IX4i4Z/fFFMrf29VINchQl9kporxP4+KSWAVyXWK0I9KPckN7tqfitmlgLl2jr1HVbKQ30dXlwpMf3v/H47sF1mqINSxyuG2uF9Br4jQlcqIxYb3HXvpupgdGbNCuT4/aHrv3/8Rc71mL10WsjmOlDDsL6otmeb+Vf1o7QDi2kXomQLXn8RHcq1aCZcJhKuUSMn3gqTCYWmXdamc8WCuTYT+ocD1O4Re3ApXUi4vUaCVPuKwkTRAwtVX4/q/CD3hLr0rrF+h6+YAlrCgepNwtRB6qcD1bwjxl94VMl9NeG/NdrM1aniW39SafiVMenkFKJoezNVR4lproK95//p0x7Vb3qzs6cDrOXoFN8U3rIquO8Nez/MGMTz8N6XtRiZUjlg6i2hNeqyFtoLosph2lHDVlcbw643wRGiuk72REoXD2xa6QJGbGZVJrYDwpx6xFaaShGtPiSsWhLxpqr3dPdGqIlWFYp46sN1gLJ2YcWGn0LM6vEXGEX0OQP2/CD3lLhGuqZboxhWa8dh1hnj0kvG7Bal4MwzfV9EIvliOSPpuJo0zXDKouDs7sB7RBa7f/eWdwPY3QUncr70oZAO0IZStkWLQ2R7tYGKyK/aSBXPFd2Ktzuv/A3g1RDNMuB4dkIiw+LiYbIzYvwvEnPHfseB4E4+ZGcsBx+4PuI59/F401rWLHHZIiajwM5PUbh8IlElmhZmfTbgbfEH7E+nL6Qasmt4KXF8WskF5yHGty83SDgPO7HVgrvgyF9PVvuWHNZmuQtxXe1DE5lEieRiFgsPr9eFvzdi21GFTQvaAcjxIxz6lydZGgpLAF59JhesxCNlIkTRPwQJyo0GT5CKRYIqijqUvPBa9K8ZMbaN0RlRZbthNbBS+VWJ3O3UlXNeiqr/kOvZX8SMYVyqDKzO4bYaBouieMobSlaQRRnHCgU4n1f7MRKu1v4seB6OA/ZT3IrNLu8aZYlLLYpRiScLVi/rw8uUrumOv6I59/EZwQnHnT48hJYHNdJCm+iMuK0Ek4WYlovWcsVCkY3fW6CPgce7ff1JMMnzFeDLl3dj32PBIUl9SJxkH7CsHNB1mxn4ShdT9KHwtYpVjxlh3R9mHz5nNIjO4H3DvX2AZ3/+SJkLIb2Xy6zcIid1KhzkEZq+nW03XPNYNIWaCOso7ts4YD7uWcsUDGP2LpXKN0hwpFk0XAFdODpe3cdvYDqqeY9x0rZblOlC29SxXGw4fI22NQj6uSzu29olTFskHLliDmSZJUtzsxCuEltT/HGWubWbsj+A9PmSDOPrwJc8l6lhC8fVDQCBirl9xsqk79MrTkZ2kKFbezbrVZSWho6xXWDFRhc03OecC/Spy+UfSsXgIfwVE7zWZ5yu5huXfOCjgUjCGqubW2BC/DBckkmNp/gKQuY5NMRnCgMchUmIF3e5I4FCELunuqi5kOaxHHcBFP4EYwqUdexVbYWht6zKHrZsAOlx0tlR0bGs2mO6BYz/aAgq4z0gsoFe17yQ51SfFHBLnc7tzpmqjx+cyrRVwgjlSrqRj0fUnSa+/LeZowQp3uoShltSac6LQALlGJylBbOI49p8reBmPuNciTnV0+EeodDSFhThuPmTThpGHAPwn4fPP6I9A6Br73yKOUezxSranMn6W/FkjHSAXhsP+WSihE89YMJyLsxJFVDjxKZhISB16qOT0UFabukA+jhRhy1evaq+wj5UUGFwVkoEhWTIuo1ARU90cNCD9JibXPOK5mwjS9jHZ6yeSv1wrHlWXFVWxF4NDSdM1MKcFa9KMHlldzK4dBDHDhZTUj4AR2wJWbNiviB0/43s6zpe7UuO0h+uz40/jAdEHhFKk2KeyGUNO8hKTEG3Ook3jcUjUhMpyM031HfgDOaANLSZokY0Ec2wuOZEO2BvcZ8W/tbVwUjUhpUrSFkUscERzDzDvbrQqeS6c3eBGB7qEwH3Yin+SZY6HIRkFzy5rasBK+PIp+YVidsBMJNFTcvJsw0glgtnsxVUE4FSuMpoxSJe/4vrhB69eXFxcPCD46tmDHS4SRNefff18G4oXc7LuUpYj9dIcgN04s+dpObckNPDQZPefCjUDbCGncBjFbJQwebG3RUeo90kwhtdFHUokmvQoNGU32oMiShEjnwAm06J5OQ+Hvaj6ZXK28LzBNOlbMItGVxGQ8U8Zl45XDfrtdpuc2LOn2n/WWo7b/VE5dAqqgMdcJ8BlMvAa4tPVokcAplv8nf7wZc+DRolGtjbfFC64AokdkcQ8uA0JWW37jbpD+u6Wmp8JHehQrrN9U6YCD+Nu5P+7ccef5qkEPhJPECAJsT16mBwOLa5AmkRhpDnrIrJFR8MS20UU4t6gLjp2XYjMl2h35NatHLOfGbo43oKDwbqPAGUzJhRXlutapOjthF6MkcIRDE1HIQlDcma8Ord3Q9cuSg0cB09Qt32VXA+xxqwXrFOztCv89SQQ8jZVUxPeLX6RH0/WefqfVUGvGDkOVX4wltV21/ncKMbhzHjnU8cnyXXEcS2pHplZZXSgx1hmExUUgB4HvuyFT41LQRIOqQHqseKjcppOp89xtZU3YRk7rUjEEh39jIupYjkWbVb4djMcmdnYTtkRp551VEhB7NFosc30MpwzFy3C6ffcNmLHRglSGqcArgsmWQxotGg+RhzVw+nluwLLVctmVBaJ+GUs+fBUpT/H1UuaqRp9AltYoijoBEVTnJannMU8Ho4l5Y7BD+eMiXSjdxQVtLH+SGiM13eTLvFuXpQ9P1XDFI+43RiuJPJgfONlMjKDW6eYf7kXm9KddpjGoql748PSycrG7CQn672Y624MJ7kV56YFrRqYsDgVVGijqSUtbdxwjaE0O1HBFMOhO8JJqsX2ZRExqtCeQoLNqSYQYzCx2DSuoDrwQhoiARuQ+Ym2kR59ekNxCOlwNXnxln+gWoHsd56JQ3V6svnDBCG1xLHVFb1DIzFaeQu5i7FelG2+MCuLBofpdFoOBz2nUrEiGH6zoxVp2BbUEoeRdMvB84jjVfc1M6cTaSx5UcBWOB/G0g4rBTmtgFI5g6Rb7IPZ3WQdmsoiJ0sbkorJuTLVGO1C3jG9pmKSIGnq4SSgn7TJ3rrmaK42bUm/Rn99+Pe//RXjCwHffPPNn/78Lca/N2/eb9m2CnBdM6orZrFpUkmMpT2wIOPNH5N/amSiQzEDGfIfPr6Gyr+Feomffvzi2/jOuVcREP+xnZvENJEQm3A9pGjxEGglr8JpJTUCbpR7gWQ/Gd//EonKymBq919EN8zbTHWpWWck9+8qFMh5REx2x7sZFolgA14dwa6s/zhT1c81Zw1yARle26SClwQ5HYWgTI+ndHqyyKiUfBPILZOxw29aOUSW1P3kvXfQpybGNEmrGcCKLI9m8jV3MF+idjUxJGRJR/wsmRu9rFV6z/Pf3EBnNydJF1cUXqdTp3IPu7ndlXL1slGNCsOzvO5IBSRfnyjY0vafjkIORQNXB0zQokRcM/Yr2TuY4e1kSghRGtKkKcSBwpHaJpxGRlBWjTyBQVauT/LnSr0PtbIdNQuFRXETlsywZ85um6Jq6by5Uq9j9ahiycPpcNhMnoNJcKzNplnPg7zmnLym6xUcHXTq3RgdPz4cJn5RfcXyNfeQP17vuKZvqmiolMjBRQLwwhd+eMGRXOVvi6fQGtublnz6od0myfZ26PbVuEJmEqoxj0bMw0xa4oZcI0jPUCC2d777Z+x91irrxDNwOlVBGYsd9pusXC+5MWxqlrMYBfNV+q701rofjKblwaB6Rr87XhohEYc42v0ztqFLlSWKMZiBWIC169jpvBd2wGbkegDdTjM64cmQt5xstUgWhY305kq/YoNcPdg1z9DVz8VyVQBJXSd+spcaeVD88BiBTRH2q6UfvnuuRCImjatuLatacUgDjLmEo6Bi4O7+eOdcvd1kbm+jG5WQLvIjwNQQj/iKgB/BD3fOlZSFJhqpteVaV+K6ALk24RAJy89f7pwrSQQlOfzzrRJqKp3zE4JOWIPlFPaOv2QUiflz7adOlYzhuJk+XWsnRQ/kakq+O8ksiPPnOtmJ9fa2mboSV/iMwJLkSK9+ZkGcP1e0C3OCravpKaQloqgIKnWRzPUyCjIKp0K5EpMc6YCBElfJGYEtuIUeepNROF2inAtMIkVdov7ddwytqvRGYwPm2oZTnTq6umuuJBWRjrnOTj8LKYfKIpiyotqHF5X7cAuxbf8+O9dcK1UJvV0Y6gZbriH7seTtIecm+1VowTmAudazJMNTrrluNCPSn04Fd8IzgGtl+wjoPHcd5tqAF5vdzMLpOm+uhAVvhzzE6ffoBKYlqa+kYxgT5rqQHpNYyYdrSWuSo3krhtIRvBQcBNT58geCkLQqDsBJNSkVE5hwVNyT5OUyZ8NFru406NMbgNAoE1vSh0Jc4nHNbSSs2Go+CVdHkhg4R2E2MXEt2GH6aC677GQd4B4CYmuHyxmlUTmTXyzBpHRJHh0Lp2xi4onoc4YhOR7datZvpDFCKD/T47imNWwePbhLcMLckuwWaKCH2Rzsu7z9KwlzhLzfgDOlaet1xmhNQK5NSaF/Fb3P5mDfoZwXYImHEdRPmXXiWjoqfabPxuBg1SQlNGFGMUEWJfPN+/chw95g003NNA3qM+JxDmaWZFWbw4xigpySku+a5AYaKH2Wq5WKwQ7TZza4eAXvko48uZGJ66u8dx+2oZQhd95ELx3S7HsA+uDElCXmjIwOlhxWle+6+pg9BjKCyfVMmFKvM4JyBJfJS06rIDvFszjYGhSBHIVzIAXR5WTjbvqy47MBT0zJKSQkYvwuA9cn+1YrboQl4CF8zpJuUoIs1zJcQDKXuEVsGsY/qY7iGjnUKOfNh0tgoOjctVY6Vl0mwSI54zWQVNWSMOPR0/vsOTcgTfyHd18jpaRXFiyBJYkeq/JKlKNhuPbg2o2yrDA8ihavHry8eHlx8erVi7dvn767vr683NaukQN+rq+vn759e/FVrHnz3bllQpNiyl5zKeocVzCzFEqL6yRvWcJ4/ly8dp7zJjXCVYg2A/ZanaLOeKghrOE8eWGJqYcje7M+n4nMWMz6g9wrL0mUJtx0zEopi1LMjO+UvzBH4SQY08Qhd0UfDhbVaSPoz9ur83HbHk2r4bDSLKR62IWMHRdfONRHGK4WbISsvP1iToDKzEgpAT0PB9RQZRSl5NhT4MVDJ4EmwLXOlYo2qL5kuNZhI9TJ3VnkA6gEll+56lMSnOcKZZa68HFQdw4d0NcWJxHH1EeYqaxJDG7+9Wa5QAfmVo+zLbSKZExZV1LMnHc+ISfw7zYiCFkKJv1fpl9dSWZpdpqbmstA0q/KXuvQI5XhWpIscdmnyXUESMQ+mwk3aBXFumNJFm10mlwDwG2MWfOq0xp8qcK1epInwZDCQ0H6cBI5pFvOcl3CSRLvNHfASiQizZ95DfOM+dsaDtb10zx+DEitl7hwgEkqnjN/s+HSCEuhgv4OgMQQlA99WrQK2jB/C+BgvXmSghgqxtO4McyoKPZIoDKcRXOLeQHZkYDOy9PY5IfJOFGb4bqQZgxPUCT6QA/UEf9SMyryZo/wGsBc+aDwNGAAM6vDcm0y7Nij2RxJmfH4FB2sDihag13N0pmAXI3r5hQPb+oBqSGDtU1shSW7j13yRnXipoo57PsYDADpz3ENmb4LmXhPdhZQ4xSPNAoPcx0xPnTILH8MJFzDYl5pdBwWQJjDcd0wlprNYywkXHv57+Y8HlD4Wme4su6Vy8U1JPOV3j58MhhBWRREG2ePDWaJgNyZ5XPZ1haU+3ri8bChFD054CNMIgIdceUUK2ph3wcSrjHi8wnKFS0PSRGdEm9S6NY1gqYfw0pRgRAdvaKZhInINd6k1w6qiykWBdy6I6mH2lia261b5JnISqqr24WZdjAYVppx4zStThDtBKvoGM4Qo0cwKC8Wi+qIoE8wJ2hPVhiHln4yIBQb2m3RH2BVgct+W7pLVnzT5QkAXGbqpRWOVT68tegv7zv/wYpGxUlBElWbTQMPdGhpqhvaZElx1W94h4ofTX+4CCb7fn3Wak3a7U0QBOUqHsaDgTcc4vllNDG2A59HvbmFESOerHo0IQYYIZ4P5Wq12jgLzqLXYmyXQHf99v/BSZtU6Heh/AAAAABJRU5ErkJggg=="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225" y="1017800"/>
            <a:ext cx="22383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Distribution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229875"/>
            <a:ext cx="4392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very important was distribution of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real software design, having each member dedicated to one element is optimal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three pieces of our project, this worked out well</a:t>
            </a:r>
            <a:endParaRPr/>
          </a:p>
        </p:txBody>
      </p:sp>
      <p:pic>
        <p:nvPicPr>
          <p:cNvPr descr="data:image/jpeg;base64,/9j/4AAQSkZJRgABAQAAAQABAAD/2wCEAAkGBxAPEA8PDxASDw8QFRAQEA8PFQ8PDxAQFRYWGBUWFRUYHSggGRomHRUWITIhJSkrLjouFyA/ODMuNyguLi0BCgoKDg0OGxAQGi0lHiUrLy0tLS0tLS0tKy0tLS0tLS0rLS0tLSsvLS0tKy0tLS0tLS0tKy0rLS0tLS0tLS0tLf/AABEIALkBEQMBIgACEQEDEQH/xAAcAAEAAgMBAQEAAAAAAAAAAAAAAQMCBgcFBAj/xAA9EAABBAECBAQEAwUHBAMAAAABAAIDEQQSIQUTMVEGIkFhBzJxkRSBoSNCUpLRYoKxweHw8TM0Q3IVJLL/xAAZAQEBAQEBAQAAAAAAAAAAAAAAAQIDBAX/xAAnEQEBAQACAQMCBwEBAAAAAAAAARECEiEDMUFRkWFxobHB8PHhIv/aAAwDAQACEQMRAD8A6mHHufuVlZ7n7lYhZgL3V8+Is9z9yp37n9VkAp0qa1jDfufuVO/c/crMNWVKauK6Pc/cqaPc/crOlNKauK6Pc/cqQD3P6qzSppTV6sAD3P3KyAPcrIBSGqauMRfdZC+6ypTSmtYgfVSiLKptQXKEVw1iXFYm+6yIUUqyx37lYke5/VWUopXUxSWnufuVFHufuVfSxLVrWbxVUe5+5UUe5/VW0lK6mKt+5TfufuVbSaU0xTv3P3Kb9z9yrdKjSmmK9+5+5UWe5+5VulRpV1MV2e5+5UFx7n7lWFqwcFYlfVaKEXJ1fMxWALGMK1oW7XPjEALINWQCkBY10kRSUs9KmlNXGFKaWVImqilNIpUEKURFERFAREQQilFUQilQghKUogxpRSzSk0YUopWUopXRhSUs6UUmoxpKWdJpTTFdJSs0qCFdMVFqreFeQqnhalY5RYizpSsa3ihjVYAsw1ZUlpOLEBZUiKNYUiIoCIiAiIiiIiAiIgIiICIsZHhos+pDRW5smh/igyRAUQEREBEREEREBERDBERUwUKUKCshYlqtIUaVdZxnpRWoueumKy1Qs1iQtIxREQF8nF+KQYcL8jJkEULK1PNnqaAAG5JJ6DdfWtH+JmRw+aGHFysljCZo5OWHHUWgPB1FvyCnHzGgpy5SLJrZOAeIcTiDHSYcwmY0gOIbIwtcdwCHAG/ZeovM8PY/LiNDS17tbQKAotAsexq16anDl24y4vPj15WCIi0yIiICIiCV4WH4uwp8t2DBKZshmvmCNrzHHo+bVJWnrtsTuvbc8NBcSAG2SSQAAOpJ9AuZeBMfGZPlxYmSMlwyXztc1xsxkCneb5q1FpduCRfqsepz6Tc1v0+M5XLcbt4p8SQcNgM05txsRQtrmSv7N7Dueg+wWieBfGs2fkZEGU4a5LmxGNFNYWtIfC3cF1s36gmn7i16HjXwXj6snieTNPMxgdI6Au2ZGG/JEdiPNVCwNz9V7fhfwjw6GPGyYMdpkLI5WTvL3SW5gOoBziGk30HS1r8HPy9/BlDm1YJb6WzUB6W1vy9gPZfSpXzZufDjsMk8rImN3LpHBoH3TZPdcePH414c7KOC3KackP5XLDZSDJdFrX6dJIOxo7Uey2Bc8+HfD8XeXDdzW8+aSSWng26wGuDhbfLp22s7roazw59t8ezfPj1zyIiLbATXXYdz0XgcG8a8OzZjj42SJZhq8gZKNQaLJa4tAc3bqDXTuvq8S8QxocacZUzIWPjkjJcfMdTSKa0buO/QLW/h9wyFuPF+EkIjDHNM8eklzyQ5484NG78pGwK58vUksk87cb48Nlt+G8ovIyODTP6cSzI//UcPr9cda1wB03F45Z48/LxWRSvxm8p0D2zNZRExJjsFwcNhtst7dYb6lLn3E/h9mTOtvG8vpVS8x3qf4JGj9F48vwqzSb/+TD/d4nv/APZVZ2/R1hERGhSFCyaiLkUKVzdVagqUW2KwpFkUATUaN474zkxuGHhsdPmTNLo4Yhq5MXQzS+nXYA+W+vSjw/MEgkkE1mUPe2XUdTuY0kOs+u4I/Jd7a3IwBNJJy5OIcQnvUy3NjjADIYgXAbNH5W4n1XL8PhAbx/8ADZzA5rsiZ8rNyx+tj5WAdwSWfdY9P05x3lPe/Pz/AJ9InqepeX/m/H2n/XQ/g/xduRw5sOq5MRzoXA9dBJdGR/Zo6R/6Hst4WhcR4GcCeLiPBcQuZ5ouIYUJY1ssHzB8bC6uY0g0G9br1K2WfxBG7Ak4hij8UxsT5WNZYc4tBtrh1aQRRFWKOy3Kvxr2FK5Mz4l5MwidC1rPIxkoLA7VP++6Pc+U2KB7LyeL+IsycFr8uYD1MD3YzQOw5dX9Tf8AXeVyvqyeHZpM1jHaX233cCGn819AN7jcH1HRfmh3HMmNzgySVjgSCXSzSPsdbJdX2AXv+EvHPEY54YeaJ2TSRRFkrQ4jW4NthFEO39bHcLjJ6nG+bLPtZ++/o69+FntZf79v1dyOZEJOUZY+aRYi1s5hHW9F3Wx+yte8NBc4hrWglzjsABuST2XND8OxNM3Jilmhy2vZP+NmJleZWH1Z5Q7V6gFoFAChsvr+MPHzBitw2O/a5d8wjaoG1q+mo036aleHOc5sa9Tj0uVovxB8cP4jI6GJxjwWHyt+Uzkfvye3Zv0J36a5wLismFkw5UVF8LtQabDXNIIc016EEhXcD45Jhl5jZC8PFOErNRI7BwINe117LZMbwzlcWwJMyBkEUkUrmxYsEccMc7Q1vMId112QBZrynpdqdufbOvj67/GOfXjZu+fpn8vt8V+O5OLxxcPw8d8bsh7Gv1kOc91gtY3T+5dOLj6N6AWuwcPxRDDDC3cRMjiB7hjQ0f4Lj/wc4liQ5EmNkwiHiDnFkU0oc1x6aoNLv+m++wFjbqN+zrosn1edx/PbjY8k75BFHGNUjzu4N7NHq4kgAdyuE+NsrOmfFNlwyY8M2t2LFLsdLdNuIO5d5m2SB122XcOL8IkycjDfIYxhYznZMrHE6pZmtcIrFVpYTr3PWuy0H43yRTswZ4ZWScp00T2scHECQMcCa9P2RH5hcpw431O3vf2/L6NcuVnDrufy134S8eGLxAQPNRZjeUb6CYG4j+dub9Xhd3XJvDfAuGZeDBjvhbFmSRB8WfG6phk2S0agbBa6gAdtvTa948K8bmkDcXiEf4biUbA6SIlpbOwbc6FzSQ5p9QN2nY+l9N8+WOOWeGwrwvGPGm4OM6d7tLB5Q1pqWWQ/KxnboST6AE+i91cK+LXiD8VmnHY64cPVGK6OnNc135UGf3Xd1OfCc51rU59PMatxni0uZKZpnWTelovRG3+Fo/z6n1Xu/D/xieFyyB7HS40+nmNYRrY5t09gJomjRG17b7LU3GgT23W2eLPAWVgwRZbLmhMUbsgAW7GlLQX2B1jv9709e5sk4zJMjnt5Xfltfiz4ljKiOHwyOZ0uR+yMjmhr6dsWxNBJLj0var27jevBXA//AI/BgxnUZAC+Ujcc151OAPqBYaPZoWr/AAjZwuWHnYsQbmsAbkCVxkmjJ9WE9I3ehaB2O4XRFW5PqIiIoiIgLJqhZBKLFKIuborUKUW2Baj4z8ZHhmRgh8Lziyufz5wNQA0kBjP7QJDz3Ddr3rbVXk48crTHKxsjHbOZI1r2OHu07FRPyazxnxFwjMjaDxDHY4HUx3Ma17T9DuPzWm8ZxMOTJxc2Hi+NNkxSxmQSSgGSBpvyusnUBY/Prsty438PuHZMLo2Y8WLId2TY8bI3Md6WAAHN7tP6GiuFce4NNgzvxshumRm4I+WRh+V7D6tNfoR1BVkuZKxyk7drH6J4P4g4a53Jgy4Hyu/8YliMjiPQAGj9Atfk8PO4VkZPEMSaUwZEjpcnBdoMPMkdvK13VtWdhv70KHJvBvBXZMzZjoEGNJjmQySCEPkfIBFEHUd3OFbD/Jdzy350rJI34cBbI1zHD8QejhR/8fup1/Fe/jJGkeM/C72ZMk2PjaMfQJZOUKZzN9ZofL0s19fVaPlZ0QaX8xjn9QIyTqP1bs36/wCz3DHyOItYxrsaB7mtaC/nkaiBRNaNrWqeI/AZzn838HHjSkO1OxshjGSOPR0jTCdRB9RRPqV0lyY48uEt3z9nHZHRuDj52O6gbSNcfcmi36+Zex4Lkyo8gTYeGM2aP5dTJZGxE2NXlcAD7u/JfLxzhIxXmNzncwX5C0bUS1wLgeoIPp27rcPhNwuVsrs2MQyyaHxxwumEUjWkjU8sDSaOmh+fspWuNdF4RxfOP4ZubiNgkmE1iN7XaXMBc1vzHcgXVrh3jDi8uZmzzTMdE8O5Yhfs6FjNmsI79SfdxXdc0Z8vLP4aFropGStdzydxYcP+n6tc5v8AeXz8R4ZJknVkcKwZ3DYPleyR4HbUYrUkxu3f8fnldc+Hvjrh2PiwYUpfjPjBuSQaoXvc4uc7U29Isn5gPTdfD4k+Helk2QyH8OLLy1uQySGMHamt5QIYCQTudgaXM3MIJaR5gaI6m+lbKsy5X6C8Q+E+H8YY2Y6S8gcrNxXN10OnmFh4HY3XpSjAzMrCx8qGbmZ82FE2SOSmtmymO16fKO2ki93GvU9fI+HPDMzBxCxsMMpmf+Idc+ksLmNaG6Qw0aaL3632Wwu/HmZkwxoQWsfG5vPNPBLXDfRtRaf5ipjXf+48/wAKfEfBycWP8XkRQZAaGTslqNj3gUXMvYtPWr2uinGc3w/lY8uO7JwWCRpaHxuhD2O6tc09wQD+SzzOCc5xkm4Rw+R7vme90Ze76u5Vlcx8beCJ8IOymRBmKXAFjZDMYC7pbqB0XsCe4B7rPRbz33n6Nv8AALuH4Mbfxmfhvkjc8QFksZi06iQ/eiXbnqNtt+20+LfDsHF2408OU6GbHL5MXMxnNeAX6b6fM3yjoR069V+fcKBsjtLnFpPQgNI/Mkil2/wTh5GHhshx48fJZqe8zNyBT3uNmg1hAoUKv0V633tSc5PEmLOJ+IMrG4blSmN8uTjE45kpl6qH/wBiRraAaA4OIArcdBZHBLvcmydyTuST6k+q/RsP45sksgxoalEepnPNa2gtLr0erdIr+yvNy/DjZdRfwfA1PvU9r2MfZ9dTYrB91ZMS3f8AHCsORrJInvbzGMexz47062tcCW3RqwK/Nd44J8SOHZVNdKcWQ/uZVRt/KSyw/mQfZc98SeADiMEtSMZTruRmSSWhzz0Yz90Gh/ZP0Wq8G4JLnZAxsUcxxs63DS1rB1c/sP6juriTk7LxPwBCJm5/DZH4OU231j6DDODuWmN3lGr28u9kFbRwvO5sEMz6jMgadJIoOJoC+/svGwDlYOLFEMeBsONE1mt+SR5WACz+z6/1XltjZI3VnzfgY4pBkQQFzGmpXufZLhbt9QAABFKTj8tXn8RvSLx8bxXgSu0sy4tR6BxMd/QuAtewjUsvsIpUgIoAskRRWalQpWG1aIi2wIiIPI8UcVGJjPlLnRk21swhlyY4XUSHysZuGbbn3C4lxTDzM4898bYY5458/Hh1HTu5vO5WrfzlrpNF9LI9b6T8Xo3HCc8eUNZKDIcuTFaNWnyckeXILgCA0/l1V/FQ2fhOE+BuqBrIHlreojERaAO1EgHtR7JPdz5+zmPw84S3MknjbkSYuXEIsrFe0a49cbiDzIiDqouYQeos/RdA+HvHZGOfgZQ0TQudG6JjMnImfKS6STJmmqmseXbAgdexC0rBkHD+KYuawEYxIbkObqla0ObplvQ3uQ4Cuq2mOUZHH53wCXS1mFzmsyXYLi8AHU+LYzBo2LD06HrSt8Jwux0nnt9/5X/0WpeOfEfKMOJFIYXTFpmnAIfDAXUS0H1Pm37NPqbG4ax3H3C5p4qlxG8RyzmsfI10MPI5ZOx00ehG93R6bFOPuvqXI0SHDvKknmhORjY0mnl69TZW7lg5gbTgfm6b77Va9zhDcfJnnnmm/A0XSQ8vyaZLvS0kdWgjYUTe1L7YIY3YuG+hyw0xyubQ0yiR7nh592ubQPoR7rx3ZDY3GCVhdEZIpSWkW1rTRDT3cx5/laujz75dO8D+JDmQETf9xDTZCATraflfTehNEH3Hutk5zff+V/8ARaL4Fkx3Z+U7Da6PG5DAQ+xcmsbiyTVB36repXjS6iLo1v619R/iFzvivRwtvFy34g+IJ5+dFj2IYS1rruMvkdZDaO5OxdW3y9PLZ0LD4c6ERTSsJ11I0EOLSzYgurfS4Hrt60dltE1MLeaP2bM+Qztoi2O5Rb5dzu1ktdfVffxrEuScEW9zg+IgjS8E3qYP3gWnau47UtyOHLlfd8fBeMy40hlgaY4mBhmgLnSNDSa1sa6jptw2JvzHzU5dcxc5kjGyNunAH5ZP82j/AAXF8PKMjnEt0crFyIXn5dYayRkRI9N3Qt/uhdX8FgtwccP2OkbG2kCh6En/AC+izydPTvw9bnt9/wCV/wDRc88W55ycfIyXU6AOOPhY79YjldZa/IeAP2hFOLWWB5fv0TK3Y8NI1Frg3cdaNLSuDyMA8PvJHKEeRFv0bkmNoF+5LZAPdSN83JSJOF5kMzS08ssmjdvJE+Nzb6j5mlrq29D7rq8c2ky5GND+FzoAJMjFj1HGzsfrrZQ9RZDqsHY3a1HxbwgvbOxzD+JYQ5m48xF69La3DhVUR0Hal7/w/wCKnIfgB4c2XExcmHKL2uaOU17BCCXDc0Lr6rVjlxuug4nEI5Y2SsJLJGte06XdCLHQK3nt9/5X/wBF4vgg1w/Gs0CHloPUMMjiz9CF7usdx9wsu0uxpXxUyZjhMhx2g8+WOKSR2phiBNtIJFCyKLr2F99tB8EufwvirBKaheDjyyUQwa2gi+xbIGtN9iu08UaXwTMYQXuY9rQSN3EGlyPiEOkWxrhIxxLmi3SBorowCxuCfXqtSa5epyvGui8Xy3CM5csZLWFoxMQ7OlncQ2N8o72RTfQbnzdPli4YIS3Jync/IdYyJXixEHivI0/9MMNUR1bq9lRl8WGbi8KytLmsdlYxlD2P0iQseDQNa2h5qxsvdzoyWuaQOhBBHoR0oudQI9NrCzreanJZHOCyVjXtcDbHNDx5qugfUaa+rl5vDdWDPFjgl2Fkksg1EvGNOAXCJrz8zHAGuxFLzvC2HmRukGS7U0kBgJL+lgmqujtt3XpeJxbMOt3uy8Tlmi42JLdT9bqAAdsnzi+81tIClEUdBFBKxJRFtosbRZxrWFpap1JqXTHPsutTqVOpSHJi6o4thDIicwFrJKPKmdHHMYXkEa2tftqon7rm+HNn8De+GCH8Rgn8XPHizyNE8OPj6eZPzWjS1ry7UG79RsCSunPkpVzNa9pbIA9rwWuYQC1zXCiCD1CmJa0DN8aZ89Q4+CzCc9+NC7KyXtlEDsofsToa31sU42LIBC9jwH4WOLGJMgapXEyOjyGQSyxZfmZLJHM3fQ8UQDvR67kLZI2MDi5rA1ztIc4BoLg35QTW4Fmlc2Q3R390xJYt5bf4W/YLWfGXhz8RyciBjXz45BMLqa3IjBBLD79a+pWy6lVLMRsEkXllnlymLiXN4iXOc7hTXDRIGkMcC0GteoAAk+pCjhnEXjMyGtiPFXSaoo3P3cWgmnbggNPr0HuF0zLw4pq50bJq6cxjJK/mBpTiwMhFQsbE3+GNrWD7Bbcer4vB3hwYOPok0vnkIfK7qAaoNaT6Dv3JXvcpv8LfsFhBKTsfT1VtrnXfjmeHPPGnhN4e6fGbqjkLOdBHUdgEVW1A+l16jbZxOsQzGNpijysuBh/8BifrFnoNLwDv6+W+y7C+Un2F1/yvnMbCbLG3YN0LsEuB+5J+pK1NcuXGbsc08P8AheTKk8rZYsQhhkdP5TMQTXlbVDqavoPm8wK6tBiRsa1jWNDWigKaP8Aqo3loAFAAbAdAB6ey+pjrAKlb4SRHKb/C37BahxXhrcbnslhdPw3IcZXckF0+FMTbnNA3LL823Tfauu4kqrWTRur/ACA/1UjXKRpcPEKZUfG8Qxej54oTktHvbhqPuWqMPEbktfj4XMfFObzeKTCnSt6FkNgWSLbsNLQT1tbTLjQl2p0Mbn/xljC77kX+q+tjjsOm1j1AHuPRVjNIsSNjWsaxoa0BrQANmgUAs+Q3+EfYLJjrAKyUdPCvkt/hb9gs2tA6AD6UEc6lScn2TC2RVxfh7MqGSCSw2QVqHzMcN2ub7ggH8lr0XGXY1Q8RHKkZYZkUfwuQANiHDZr3HdwdX6raXPIA7mh3AUPaCCHeYHqD0P5Il/Br0/iDBjH/AHMUm1NbG4TPfpqmhrLO4Lh9aWXCsOXJyG5uRG6GOIOGJBJQmtwozTAfv6fKB6D3Xr4+LCwkxxMjPdjWsJ/MK8uIr1vb3VxPzW2sSViXLAuSRbWZcsS5YalBctYzr6bRYWpWWtfLqTUqrS13xw1bqU61VaWph2Wa1iSsbUrFXUgrIOVZKjUtTimrtagv9rVWpTaXjV7JWTK9f81isgplJV7XVQFfYoZ6/wCP9VUD7qXUVnq32RJID6fmsQwnoFBasmvPQIzv1Wsj9SAPqrBJ2qh7FfODW53/AFVmtTG5U/iP91/qqny3e1X+v5KXgH6qulcZtoCvoYbG9fT0XztFq1tBLDitEvU+g9isfxH+6/1UcxVvA9E6tWpkm1bV/VIw4G6+6qpZ6ifVMZ1eT3oLAH/f/KrBr0U61eq9lpPv/gsbVZesS5WcU7LS5YFyrLlFrU4s3ks1JqVdpauJr7UWNouTq+K0tQi9DzptFCIJtAVCKYJLlFoiuBam1CIMrU2sEtTDVmpNSrtLTF1brTUqrS1Opq3UmpVWlp1Oy3WmtVWlph2W6k1qq0tOp2W601qq0tMNWak1Ku0tOprPUlrC0Vw1laaliiZDU2otEVQtTahQg+60RFwd3xIiLu4CIiAiIgIiICIiAiIgIiICIiAiIgIiICIiAiIgIiICIiAiIgIiICIiD7URFwd3xIiLu4CIiAiIgIiICIiAiIgIiICIiAiIgIiICIiAiIgIiICIiAiIgIiICIiD7URFwd3/2Q=="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091425"/>
            <a:ext cx="3554425" cy="24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Difficulty of speculative planning on unknown tech</a:t>
            </a:r>
            <a:endParaRPr sz="2800"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knowing much about from end software, it was difficult to piece together exactly what classes, functions and models we would need to do anything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Class diagram changed quite a bit as a result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for future classes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Presumably more topics related to management / development techniques like agile vs waterfall.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advanced diagram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Interfacing with clients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Motivations: Being a Yuppie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of us are about to become yuppies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Deciding where to live is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decide?</a:t>
            </a:r>
            <a:endParaRPr/>
          </a:p>
        </p:txBody>
      </p:sp>
      <p:pic>
        <p:nvPicPr>
          <p:cNvPr descr="https://images.fineartamerica.com/images/artworkimages/mediumlarge/1/new-york-city-skyline-and-brooklyn-bridge-juergen-roth.jpg"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75" y="2421250"/>
            <a:ext cx="60149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haslcutah.org/wp-content/uploads/2017/02/skylinetraiM.jpg"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700" y="104600"/>
            <a:ext cx="3324424" cy="22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and Challenges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4227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of best cities: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especially useful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based on one person’s opinion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City statistics: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Overwhelming in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standardized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compile and make use of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Solution? YCS</a:t>
            </a:r>
            <a:endParaRPr/>
          </a:p>
        </p:txBody>
      </p:sp>
      <p:pic>
        <p:nvPicPr>
          <p:cNvPr descr="https://puu.sh/DcSH7/8afe19de97.png"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600" y="1112200"/>
            <a:ext cx="4227701" cy="761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ikipedia"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100" y="1968475"/>
            <a:ext cx="2461676" cy="2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the website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34750"/>
            <a:ext cx="5655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Served locally using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 designed using HTML, CSS, and 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Bootstrap used for cosmetic 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written in Python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350" y="1017800"/>
            <a:ext cx="1103950" cy="109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826" y="2391927"/>
            <a:ext cx="1050474" cy="135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and access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5582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built using 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 tables established to store unrelated data (i.e. city data stored in separate table from user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Hosted in the cloud using AWS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675" y="1229875"/>
            <a:ext cx="1680624" cy="116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1900" y="2472276"/>
            <a:ext cx="2280402" cy="8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ctrTitle"/>
          </p:nvPr>
        </p:nvSpPr>
        <p:spPr>
          <a:xfrm>
            <a:off x="311708" y="675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Normalization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43275"/>
            <a:ext cx="5461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to gather information on City Data / Stats?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open source repositories (Walkscore, FBI Crime Reports, CurrentResults)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determine what </a:t>
            </a:r>
            <a:r>
              <a:rPr lang="en"/>
              <a:t>a</a:t>
            </a:r>
            <a:r>
              <a:rPr lang="en"/>
              <a:t> “good score” 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exactly is a 10/10 city for a particular category?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we normalize scores to a range of 0 to 10 for easy user consumption?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comes in a variety of formats and metrics, how can we boil that down to a score?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449" y="1731237"/>
            <a:ext cx="2985850" cy="16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