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14cf496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14cf496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14cf496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14cf496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14cf496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14cf496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14cf496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14cf496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14cf496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14cf496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14cf496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14cf496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14cf496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f14cf496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14cf496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14cf496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14cf496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14cf496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14cf496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14cf49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14cf496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14cf49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14cf496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14cf496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14cf496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14cf496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14cf496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14cf496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14cf496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14cf496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14cf496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14cf496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6925" y="1578400"/>
            <a:ext cx="5758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Sequence Diagrams for Yuppie City Simulator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718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Meandering Armadillos: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Montiqulia, Michael Nishida, Andrew Ricci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0" y="1410375"/>
            <a:ext cx="2133600" cy="24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 Creation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75" y="251888"/>
            <a:ext cx="5855900" cy="46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0" y="1423750"/>
            <a:ext cx="241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 Modification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800" y="94950"/>
            <a:ext cx="5486600" cy="49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0" y="1410425"/>
            <a:ext cx="220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900" y="152400"/>
            <a:ext cx="59484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0" y="1423800"/>
            <a:ext cx="2086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Quiz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300" y="152400"/>
            <a:ext cx="54006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0" y="1410425"/>
            <a:ext cx="2514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Quiz Answers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300" y="152400"/>
            <a:ext cx="42311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0" y="1418450"/>
            <a:ext cx="303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Quiz Results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700" y="253713"/>
            <a:ext cx="5803500" cy="463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0" y="1431800"/>
            <a:ext cx="172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500" y="152400"/>
            <a:ext cx="637579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Overview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90" y="1429950"/>
            <a:ext cx="8536625" cy="29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Application Page (interface)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1719263"/>
            <a:ext cx="27622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Page Implementations (part 1)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63" y="1418400"/>
            <a:ext cx="8355275" cy="34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Page Implementations (Part 2)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578" y="1764150"/>
            <a:ext cx="7472751" cy="21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 - Related Classes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500188"/>
            <a:ext cx="51339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Classes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1781300"/>
            <a:ext cx="46291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Overview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64" y="1214225"/>
            <a:ext cx="8068876" cy="36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