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40aaad6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40aaad6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40aaad6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40aaad6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040aaad6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040aaad6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40aaad6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040aaad6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40aaad6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40aaad6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40aaad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40aaad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40aaad6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40aaad6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40aaad6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40aaad6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40aaad6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40aaad6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40aaad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40aaad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40aaad6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40aaad6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40aaad6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40aaad6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40aaad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40aaad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Diagrams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Meandering Armadillos: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Montiquila, Michael Nishida, Andrew Ricci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Creation Page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75" y="1133600"/>
            <a:ext cx="642205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1139" l="0" r="0" t="-1140"/>
          <a:stretch/>
        </p:blipFill>
        <p:spPr>
          <a:xfrm>
            <a:off x="346050" y="1399950"/>
            <a:ext cx="8451897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Data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13" y="1399900"/>
            <a:ext cx="829546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113" y="1393275"/>
            <a:ext cx="726167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Results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5" y="1493750"/>
            <a:ext cx="855455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450" y="1513900"/>
            <a:ext cx="45053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Menu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88" y="1187225"/>
            <a:ext cx="628932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Page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2" cy="298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Index Page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38" y="1125375"/>
            <a:ext cx="593552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62" y="1506875"/>
            <a:ext cx="8227375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Page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0800"/>
            <a:ext cx="8839202" cy="303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Quiz Page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125"/>
            <a:ext cx="8839200" cy="3076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Results Page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50" y="1185650"/>
            <a:ext cx="589699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