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1.xml" ContentType="application/vnd.openxmlformats-officedocument.drawingml.chartshape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65" r:id="rId2"/>
    <p:sldId id="281" r:id="rId3"/>
    <p:sldId id="273" r:id="rId4"/>
    <p:sldId id="267" r:id="rId5"/>
    <p:sldId id="258" r:id="rId6"/>
    <p:sldId id="279" r:id="rId7"/>
    <p:sldId id="274" r:id="rId8"/>
    <p:sldId id="261" r:id="rId9"/>
    <p:sldId id="260" r:id="rId10"/>
    <p:sldId id="277" r:id="rId11"/>
    <p:sldId id="269" r:id="rId12"/>
    <p:sldId id="280" r:id="rId13"/>
    <p:sldId id="262" r:id="rId14"/>
    <p:sldId id="282" r:id="rId15"/>
    <p:sldId id="283" r:id="rId16"/>
    <p:sldId id="26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93D81CF-94F2-401A-BA57-92F5A7B2D0C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06" autoAdjust="0"/>
  </p:normalViewPr>
  <p:slideViewPr>
    <p:cSldViewPr snapToGrid="0">
      <p:cViewPr varScale="1">
        <p:scale>
          <a:sx n="64" d="100"/>
          <a:sy n="64" d="100"/>
        </p:scale>
        <p:origin x="68" y="76"/>
      </p:cViewPr>
      <p:guideLst>
        <p:guide pos="3840"/>
        <p:guide orient="horz" pos="2160"/>
      </p:guideLst>
    </p:cSldViewPr>
  </p:slideViewPr>
  <p:notesTextViewPr>
    <p:cViewPr>
      <p:scale>
        <a:sx n="1" d="1"/>
        <a:sy n="1" d="1"/>
      </p:scale>
      <p:origin x="0" y="0"/>
    </p:cViewPr>
  </p:notesTextViewPr>
  <p:notesViewPr>
    <p:cSldViewPr snapToGrid="0">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Neha%20Sen\Downloads\final%20dashboard%20done%20(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Neha%20Sen\Downloads\final%20dashboard%20done%20(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Neha%20Sen\Downloads\bank%20loan%20project%20final%20Nikita%20&amp;%20Nishi.xlsx" TargetMode="Externa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1.xml"/></Relationships>
</file>

<file path=ppt/charts/_rels/chart5.xml.rels><?xml version="1.0" encoding="UTF-8" standalone="yes"?>
<Relationships xmlns="http://schemas.openxmlformats.org/package/2006/relationships"><Relationship Id="rId3" Type="http://schemas.openxmlformats.org/officeDocument/2006/relationships/oleObject" Target="file:///C:\Users\Neha%20Sen\Downloads\final%20dashboard%20done%20(1).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1891052015826905E-2"/>
          <c:y val="6.8630890369473049E-2"/>
          <c:w val="0.91335101810103436"/>
          <c:h val="0.7062284675953967"/>
        </c:manualLayout>
      </c:layout>
      <c:barChart>
        <c:barDir val="col"/>
        <c:grouping val="clustered"/>
        <c:varyColors val="0"/>
        <c:ser>
          <c:idx val="0"/>
          <c:order val="0"/>
          <c:tx>
            <c:strRef>
              <c:f>Sheet1!$B$1</c:f>
              <c:strCache>
                <c:ptCount val="1"/>
                <c:pt idx="0">
                  <c:v>Series 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503-41C5-A2D9-73802AD5C795}"/>
            </c:ext>
          </c:extLst>
        </c:ser>
        <c:ser>
          <c:idx val="1"/>
          <c:order val="1"/>
          <c:tx>
            <c:strRef>
              <c:f>Sheet1!$C$1</c:f>
              <c:strCache>
                <c:ptCount val="1"/>
                <c:pt idx="0">
                  <c:v>Series 2</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503-41C5-A2D9-73802AD5C795}"/>
            </c:ext>
          </c:extLst>
        </c:ser>
        <c:dLbls>
          <c:showLegendKey val="0"/>
          <c:showVal val="0"/>
          <c:showCatName val="0"/>
          <c:showSerName val="0"/>
          <c:showPercent val="0"/>
          <c:showBubbleSize val="0"/>
        </c:dLbls>
        <c:gapWidth val="219"/>
        <c:overlap val="-27"/>
        <c:axId val="740908688"/>
        <c:axId val="743266984"/>
      </c:barChart>
      <c:lineChart>
        <c:grouping val="standard"/>
        <c:varyColors val="0"/>
        <c:ser>
          <c:idx val="2"/>
          <c:order val="2"/>
          <c:tx>
            <c:strRef>
              <c:f>Sheet1!$D$1</c:f>
              <c:strCache>
                <c:ptCount val="1"/>
                <c:pt idx="0">
                  <c:v>Series 3</c:v>
                </c:pt>
              </c:strCache>
            </c:strRef>
          </c:tx>
          <c:spPr>
            <a:ln w="31750" cap="rnd">
              <a:solidFill>
                <a:schemeClr val="accent5"/>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9503-41C5-A2D9-73802AD5C795}"/>
            </c:ext>
          </c:extLst>
        </c:ser>
        <c:dLbls>
          <c:showLegendKey val="0"/>
          <c:showVal val="0"/>
          <c:showCatName val="0"/>
          <c:showSerName val="0"/>
          <c:showPercent val="0"/>
          <c:showBubbleSize val="0"/>
        </c:dLbls>
        <c:marker val="1"/>
        <c:smooth val="0"/>
        <c:axId val="740908688"/>
        <c:axId val="743266984"/>
      </c:lineChart>
      <c:catAx>
        <c:axId val="740908688"/>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743266984"/>
        <c:crosses val="autoZero"/>
        <c:auto val="1"/>
        <c:lblAlgn val="ctr"/>
        <c:lblOffset val="100"/>
        <c:noMultiLvlLbl val="0"/>
      </c:catAx>
      <c:valAx>
        <c:axId val="743266984"/>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7409086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pivotSource>
    <c:name>[final dashboard done (1).xlsx]KPI 1!PivotTable1</c:name>
    <c:fmtId val="26"/>
  </c:pivotSource>
  <c:chart>
    <c:title>
      <c:tx>
        <c:rich>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r>
              <a:rPr lang="en-US"/>
              <a:t>Year wise loan amount </a:t>
            </a:r>
          </a:p>
        </c:rich>
      </c:tx>
      <c:layout>
        <c:manualLayout>
          <c:xMode val="edge"/>
          <c:yMode val="edge"/>
          <c:x val="0.29006347374495095"/>
          <c:y val="8.231262758821814E-2"/>
        </c:manualLayout>
      </c:layout>
      <c:overlay val="0"/>
      <c:spPr>
        <a:noFill/>
        <a:ln>
          <a:noFill/>
        </a:ln>
        <a:effectLst/>
      </c:spPr>
      <c:txPr>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endParaRPr lang="en-US"/>
        </a:p>
      </c:txPr>
    </c:title>
    <c:autoTitleDeleted val="0"/>
    <c:pivotFmts>
      <c:pivotFmt>
        <c:idx val="0"/>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
      </c:pivotFmt>
      <c:pivotFmt>
        <c:idx val="2"/>
        <c:spPr>
          <a:pattFill prst="ltUpDiag">
            <a:fgClr>
              <a:schemeClr val="accent4"/>
            </a:fgClr>
            <a:bgClr>
              <a:schemeClr val="lt1"/>
            </a:bgClr>
          </a:pattFill>
          <a:ln>
            <a:noFill/>
          </a:ln>
          <a:effectLst/>
          <a:scene3d>
            <a:camera prst="orthographicFront">
              <a:rot lat="0" lon="0" rev="0"/>
            </a:camera>
            <a:lightRig rig="flat" dir="t">
              <a:rot lat="0" lon="0" rev="3600000"/>
            </a:lightRig>
          </a:scene3d>
          <a:sp3d contourW="12700" prstMaterial="flat">
            <a:bevelT w="38100" h="44450" prst="angle"/>
            <a:contourClr>
              <a:scrgbClr r="0" g="0" b="0">
                <a:shade val="35000"/>
                <a:satMod val="160000"/>
              </a:scrgbClr>
            </a:contourClr>
          </a:sp3d>
        </c:spPr>
        <c:marker>
          <c:symbol val="circle"/>
          <c:size val="6"/>
          <c:spPr>
            <a:solidFill>
              <a:schemeClr val="accent4"/>
            </a:solidFill>
            <a:ln w="22225">
              <a:solidFill>
                <a:schemeClr val="lt1"/>
              </a:solidFill>
              <a:round/>
            </a:ln>
            <a:effectLst/>
            <a:scene3d>
              <a:camera prst="orthographicFront">
                <a:rot lat="0" lon="0" rev="0"/>
              </a:camera>
              <a:lightRig rig="flat" dir="t">
                <a:rot lat="0" lon="0" rev="3600000"/>
              </a:lightRig>
            </a:scene3d>
            <a:sp3d contourW="12700" prstMaterial="flat">
              <a:bevelT w="38100" h="44450" prst="angle"/>
              <a:contourClr>
                <a:scrgbClr r="0" g="0" b="0">
                  <a:shade val="35000"/>
                  <a:satMod val="160000"/>
                </a:scrgbClr>
              </a:contourClr>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pattFill prst="ltUpDiag">
            <a:fgClr>
              <a:schemeClr val="accent4"/>
            </a:fgClr>
            <a:bgClr>
              <a:schemeClr val="lt1"/>
            </a:bgClr>
          </a:pattFill>
          <a:ln>
            <a:noFill/>
          </a:ln>
          <a:effectLst/>
          <a:scene3d>
            <a:camera prst="orthographicFront">
              <a:rot lat="0" lon="0" rev="0"/>
            </a:camera>
            <a:lightRig rig="flat" dir="t">
              <a:rot lat="0" lon="0" rev="3600000"/>
            </a:lightRig>
          </a:scene3d>
          <a:sp3d contourW="12700" prstMaterial="flat">
            <a:bevelT w="38100" h="44450" prst="angle"/>
            <a:contourClr>
              <a:scrgbClr r="0" g="0" b="0">
                <a:shade val="35000"/>
                <a:satMod val="160000"/>
              </a:scrgbClr>
            </a:contourClr>
          </a:sp3d>
        </c:spPr>
        <c:marker>
          <c:symbol val="circle"/>
          <c:size val="6"/>
          <c:spPr>
            <a:solidFill>
              <a:schemeClr val="accent4"/>
            </a:solidFill>
            <a:ln w="22225">
              <a:solidFill>
                <a:schemeClr val="lt1"/>
              </a:solidFill>
              <a:round/>
            </a:ln>
            <a:effectLst/>
            <a:scene3d>
              <a:camera prst="orthographicFront">
                <a:rot lat="0" lon="0" rev="0"/>
              </a:camera>
              <a:lightRig rig="flat" dir="t">
                <a:rot lat="0" lon="0" rev="3600000"/>
              </a:lightRig>
            </a:scene3d>
            <a:sp3d contourW="12700" prstMaterial="flat">
              <a:bevelT w="38100" h="44450" prst="angle"/>
              <a:contourClr>
                <a:scrgbClr r="0" g="0" b="0">
                  <a:shade val="35000"/>
                  <a:satMod val="160000"/>
                </a:scrgbClr>
              </a:contourClr>
            </a:sp3d>
          </c:spPr>
        </c:marker>
        <c:dLbl>
          <c:idx val="0"/>
          <c:layout>
            <c:manualLayout>
              <c:x val="-1.9814237621854615E-2"/>
              <c:y val="-8.419870895312939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pattFill prst="ltUpDiag">
            <a:fgClr>
              <a:schemeClr val="accent4"/>
            </a:fgClr>
            <a:bgClr>
              <a:schemeClr val="lt1"/>
            </a:bgClr>
          </a:pattFill>
          <a:ln>
            <a:noFill/>
          </a:ln>
          <a:effectLst/>
          <a:scene3d>
            <a:camera prst="orthographicFront">
              <a:rot lat="0" lon="0" rev="0"/>
            </a:camera>
            <a:lightRig rig="flat" dir="t">
              <a:rot lat="0" lon="0" rev="3600000"/>
            </a:lightRig>
          </a:scene3d>
          <a:sp3d contourW="12700" prstMaterial="flat">
            <a:bevelT w="38100" h="44450" prst="angle"/>
            <a:contourClr>
              <a:scrgbClr r="0" g="0" b="0">
                <a:shade val="35000"/>
                <a:satMod val="160000"/>
              </a:scrgbClr>
            </a:contourClr>
          </a:sp3d>
        </c:spPr>
        <c:marker>
          <c:symbol val="circle"/>
          <c:size val="6"/>
          <c:spPr>
            <a:solidFill>
              <a:schemeClr val="accent4"/>
            </a:solidFill>
            <a:ln w="22225">
              <a:solidFill>
                <a:schemeClr val="lt1"/>
              </a:solidFill>
              <a:round/>
            </a:ln>
            <a:effectLst/>
            <a:scene3d>
              <a:camera prst="orthographicFront">
                <a:rot lat="0" lon="0" rev="0"/>
              </a:camera>
              <a:lightRig rig="flat" dir="t">
                <a:rot lat="0" lon="0" rev="3600000"/>
              </a:lightRig>
            </a:scene3d>
            <a:sp3d contourW="12700" prstMaterial="flat">
              <a:bevelT w="38100" h="44450" prst="angle"/>
              <a:contourClr>
                <a:scrgbClr r="0" g="0" b="0">
                  <a:shade val="35000"/>
                  <a:satMod val="160000"/>
                </a:scrgbClr>
              </a:contourClr>
            </a:sp3d>
          </c:spPr>
        </c:marker>
        <c:dLbl>
          <c:idx val="0"/>
          <c:layout>
            <c:manualLayout>
              <c:x val="-2.2291017324586465E-2"/>
              <c:y val="-0.11787819253438124"/>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pattFill prst="ltUpDiag">
            <a:fgClr>
              <a:schemeClr val="accent4"/>
            </a:fgClr>
            <a:bgClr>
              <a:schemeClr val="lt1"/>
            </a:bgClr>
          </a:pattFill>
          <a:ln>
            <a:noFill/>
          </a:ln>
          <a:effectLst/>
          <a:scene3d>
            <a:camera prst="orthographicFront">
              <a:rot lat="0" lon="0" rev="0"/>
            </a:camera>
            <a:lightRig rig="flat" dir="t">
              <a:rot lat="0" lon="0" rev="3600000"/>
            </a:lightRig>
          </a:scene3d>
          <a:sp3d contourW="12700" prstMaterial="flat">
            <a:bevelT w="38100" h="44450" prst="angle"/>
            <a:contourClr>
              <a:scrgbClr r="0" g="0" b="0">
                <a:shade val="35000"/>
                <a:satMod val="160000"/>
              </a:scrgbClr>
            </a:contourClr>
          </a:sp3d>
        </c:spPr>
        <c:marker>
          <c:symbol val="circle"/>
          <c:size val="6"/>
          <c:spPr>
            <a:solidFill>
              <a:schemeClr val="accent4"/>
            </a:solidFill>
            <a:ln w="22225">
              <a:solidFill>
                <a:schemeClr val="lt1"/>
              </a:solidFill>
              <a:round/>
            </a:ln>
            <a:effectLst/>
            <a:scene3d>
              <a:camera prst="orthographicFront">
                <a:rot lat="0" lon="0" rev="0"/>
              </a:camera>
              <a:lightRig rig="flat" dir="t">
                <a:rot lat="0" lon="0" rev="3600000"/>
              </a:lightRig>
            </a:scene3d>
            <a:sp3d contourW="12700" prstMaterial="flat">
              <a:bevelT w="38100" h="44450" prst="angle"/>
              <a:contourClr>
                <a:scrgbClr r="0" g="0" b="0">
                  <a:shade val="35000"/>
                  <a:satMod val="160000"/>
                </a:scrgbClr>
              </a:contourClr>
            </a:sp3d>
          </c:spPr>
        </c:marker>
        <c:dLbl>
          <c:idx val="0"/>
          <c:layout>
            <c:manualLayout>
              <c:x val="-1.4860678216391022E-2"/>
              <c:y val="-8.419870895312939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pattFill prst="ltUpDiag">
            <a:fgClr>
              <a:schemeClr val="accent4"/>
            </a:fgClr>
            <a:bgClr>
              <a:schemeClr val="lt1"/>
            </a:bgClr>
          </a:pattFill>
          <a:ln>
            <a:noFill/>
          </a:ln>
          <a:effectLst/>
          <a:scene3d>
            <a:camera prst="orthographicFront">
              <a:rot lat="0" lon="0" rev="0"/>
            </a:camera>
            <a:lightRig rig="flat" dir="t">
              <a:rot lat="0" lon="0" rev="3600000"/>
            </a:lightRig>
          </a:scene3d>
          <a:sp3d contourW="12700" prstMaterial="flat">
            <a:bevelT w="38100" h="44450" prst="angle"/>
            <a:contourClr>
              <a:scrgbClr r="0" g="0" b="0">
                <a:shade val="35000"/>
                <a:satMod val="160000"/>
              </a:scrgbClr>
            </a:contourClr>
          </a:sp3d>
        </c:spPr>
        <c:marker>
          <c:symbol val="circle"/>
          <c:size val="6"/>
          <c:spPr>
            <a:solidFill>
              <a:schemeClr val="accent4"/>
            </a:solidFill>
            <a:ln w="22225">
              <a:solidFill>
                <a:schemeClr val="lt1"/>
              </a:solidFill>
              <a:round/>
            </a:ln>
            <a:effectLst/>
            <a:scene3d>
              <a:camera prst="orthographicFront">
                <a:rot lat="0" lon="0" rev="0"/>
              </a:camera>
              <a:lightRig rig="flat" dir="t">
                <a:rot lat="0" lon="0" rev="3600000"/>
              </a:lightRig>
            </a:scene3d>
            <a:sp3d contourW="12700" prstMaterial="flat">
              <a:bevelT w="38100" h="44450" prst="angle"/>
              <a:contourClr>
                <a:scrgbClr r="0" g="0" b="0">
                  <a:shade val="35000"/>
                  <a:satMod val="160000"/>
                </a:scrgbClr>
              </a:contourClr>
            </a:sp3d>
          </c:spPr>
        </c:marker>
        <c:dLbl>
          <c:idx val="0"/>
          <c:layout>
            <c:manualLayout>
              <c:x val="-2.2291017324586465E-2"/>
              <c:y val="-8.981195621667140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pattFill prst="ltUpDiag">
            <a:fgClr>
              <a:schemeClr val="accent4"/>
            </a:fgClr>
            <a:bgClr>
              <a:schemeClr val="lt1"/>
            </a:bgClr>
          </a:pattFill>
          <a:ln>
            <a:noFill/>
          </a:ln>
          <a:effectLst/>
          <a:scene3d>
            <a:camera prst="orthographicFront">
              <a:rot lat="0" lon="0" rev="0"/>
            </a:camera>
            <a:lightRig rig="flat" dir="t">
              <a:rot lat="0" lon="0" rev="3600000"/>
            </a:lightRig>
          </a:scene3d>
          <a:sp3d contourW="12700" prstMaterial="flat">
            <a:bevelT w="38100" h="44450" prst="angle"/>
            <a:contourClr>
              <a:scrgbClr r="0" g="0" b="0">
                <a:shade val="35000"/>
                <a:satMod val="160000"/>
              </a:scrgbClr>
            </a:contourClr>
          </a:sp3d>
        </c:spPr>
        <c:marker>
          <c:symbol val="circle"/>
          <c:size val="6"/>
          <c:spPr>
            <a:solidFill>
              <a:schemeClr val="accent4"/>
            </a:solidFill>
            <a:ln w="22225">
              <a:solidFill>
                <a:schemeClr val="lt1"/>
              </a:solidFill>
              <a:round/>
            </a:ln>
            <a:effectLst/>
            <a:scene3d>
              <a:camera prst="orthographicFront">
                <a:rot lat="0" lon="0" rev="0"/>
              </a:camera>
              <a:lightRig rig="flat" dir="t">
                <a:rot lat="0" lon="0" rev="3600000"/>
              </a:lightRig>
            </a:scene3d>
            <a:sp3d contourW="12700" prstMaterial="flat">
              <a:bevelT w="38100" h="44450" prst="angle"/>
              <a:contourClr>
                <a:scrgbClr r="0" g="0" b="0">
                  <a:shade val="35000"/>
                  <a:satMod val="160000"/>
                </a:scrgbClr>
              </a:contourClr>
            </a:sp3d>
          </c:spPr>
        </c:marker>
        <c:dLbl>
          <c:idx val="0"/>
          <c:layout>
            <c:manualLayout>
              <c:x val="-4.458203464917302E-2"/>
              <c:y val="-0.1122649452708392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pattFill prst="ltUpDiag">
            <a:fgClr>
              <a:schemeClr val="accent4"/>
            </a:fgClr>
            <a:bgClr>
              <a:schemeClr val="lt1"/>
            </a:bgClr>
          </a:pattFill>
          <a:ln>
            <a:noFill/>
          </a:ln>
          <a:effectLst/>
          <a:scene3d>
            <a:camera prst="orthographicFront">
              <a:rot lat="0" lon="0" rev="0"/>
            </a:camera>
            <a:lightRig rig="flat" dir="t">
              <a:rot lat="0" lon="0" rev="3600000"/>
            </a:lightRig>
          </a:scene3d>
          <a:sp3d contourW="12700" prstMaterial="flat">
            <a:bevelT w="38100" h="44450" prst="angle"/>
            <a:contourClr>
              <a:scrgbClr r="0" g="0" b="0">
                <a:shade val="35000"/>
                <a:satMod val="160000"/>
              </a:scrgbClr>
            </a:contourClr>
          </a:sp3d>
        </c:spPr>
        <c:marker>
          <c:symbol val="circle"/>
          <c:size val="6"/>
          <c:spPr>
            <a:solidFill>
              <a:schemeClr val="accent4"/>
            </a:solidFill>
            <a:ln w="22225">
              <a:solidFill>
                <a:schemeClr val="lt1"/>
              </a:solidFill>
              <a:round/>
            </a:ln>
            <a:effectLst/>
            <a:scene3d>
              <a:camera prst="orthographicFront">
                <a:rot lat="0" lon="0" rev="0"/>
              </a:camera>
              <a:lightRig rig="flat" dir="t">
                <a:rot lat="0" lon="0" rev="3600000"/>
              </a:lightRig>
            </a:scene3d>
            <a:sp3d contourW="12700" prstMaterial="flat">
              <a:bevelT w="38100" h="44450" prst="angle"/>
              <a:contourClr>
                <a:scrgbClr r="0" g="0" b="0">
                  <a:shade val="35000"/>
                  <a:satMod val="160000"/>
                </a:scrgbClr>
              </a:contourClr>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pattFill prst="ltUpDiag">
            <a:fgClr>
              <a:schemeClr val="accent4"/>
            </a:fgClr>
            <a:bgClr>
              <a:schemeClr val="lt1"/>
            </a:bgClr>
          </a:pattFill>
          <a:ln>
            <a:noFill/>
          </a:ln>
          <a:effectLst/>
          <a:scene3d>
            <a:camera prst="orthographicFront">
              <a:rot lat="0" lon="0" rev="0"/>
            </a:camera>
            <a:lightRig rig="flat" dir="t">
              <a:rot lat="0" lon="0" rev="3600000"/>
            </a:lightRig>
          </a:scene3d>
          <a:sp3d contourW="12700" prstMaterial="flat">
            <a:bevelT w="38100" h="44450" prst="angle"/>
            <a:contourClr>
              <a:scrgbClr r="0" g="0" b="0">
                <a:shade val="35000"/>
                <a:satMod val="160000"/>
              </a:scrgbClr>
            </a:contourClr>
          </a:sp3d>
        </c:spPr>
        <c:marker>
          <c:symbol val="circle"/>
          <c:size val="6"/>
          <c:spPr>
            <a:solidFill>
              <a:schemeClr val="accent4"/>
            </a:solidFill>
            <a:ln w="22225">
              <a:solidFill>
                <a:schemeClr val="lt1"/>
              </a:solidFill>
              <a:round/>
            </a:ln>
            <a:effectLst/>
            <a:scene3d>
              <a:camera prst="orthographicFront">
                <a:rot lat="0" lon="0" rev="0"/>
              </a:camera>
              <a:lightRig rig="flat" dir="t">
                <a:rot lat="0" lon="0" rev="3600000"/>
              </a:lightRig>
            </a:scene3d>
            <a:sp3d contourW="12700" prstMaterial="flat">
              <a:bevelT w="38100" h="44450" prst="angle"/>
              <a:contourClr>
                <a:scrgbClr r="0" g="0" b="0">
                  <a:shade val="35000"/>
                  <a:satMod val="160000"/>
                </a:scrgbClr>
              </a:contourClr>
            </a:sp3d>
          </c:spPr>
        </c:marker>
        <c:dLbl>
          <c:idx val="0"/>
          <c:layout>
            <c:manualLayout>
              <c:x val="-1.9814237621854615E-2"/>
              <c:y val="-8.419870895312939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pattFill prst="ltUpDiag">
            <a:fgClr>
              <a:schemeClr val="accent4"/>
            </a:fgClr>
            <a:bgClr>
              <a:schemeClr val="lt1"/>
            </a:bgClr>
          </a:pattFill>
          <a:ln>
            <a:noFill/>
          </a:ln>
          <a:effectLst/>
          <a:scene3d>
            <a:camera prst="orthographicFront">
              <a:rot lat="0" lon="0" rev="0"/>
            </a:camera>
            <a:lightRig rig="flat" dir="t">
              <a:rot lat="0" lon="0" rev="3600000"/>
            </a:lightRig>
          </a:scene3d>
          <a:sp3d contourW="12700" prstMaterial="flat">
            <a:bevelT w="38100" h="44450" prst="angle"/>
            <a:contourClr>
              <a:scrgbClr r="0" g="0" b="0">
                <a:shade val="35000"/>
                <a:satMod val="160000"/>
              </a:scrgbClr>
            </a:contourClr>
          </a:sp3d>
        </c:spPr>
        <c:marker>
          <c:symbol val="circle"/>
          <c:size val="6"/>
          <c:spPr>
            <a:solidFill>
              <a:schemeClr val="accent4"/>
            </a:solidFill>
            <a:ln w="22225">
              <a:solidFill>
                <a:schemeClr val="lt1"/>
              </a:solidFill>
              <a:round/>
            </a:ln>
            <a:effectLst/>
            <a:scene3d>
              <a:camera prst="orthographicFront">
                <a:rot lat="0" lon="0" rev="0"/>
              </a:camera>
              <a:lightRig rig="flat" dir="t">
                <a:rot lat="0" lon="0" rev="3600000"/>
              </a:lightRig>
            </a:scene3d>
            <a:sp3d contourW="12700" prstMaterial="flat">
              <a:bevelT w="38100" h="44450" prst="angle"/>
              <a:contourClr>
                <a:scrgbClr r="0" g="0" b="0">
                  <a:shade val="35000"/>
                  <a:satMod val="160000"/>
                </a:scrgbClr>
              </a:contourClr>
            </a:sp3d>
          </c:spPr>
        </c:marker>
        <c:dLbl>
          <c:idx val="0"/>
          <c:layout>
            <c:manualLayout>
              <c:x val="-1.4860678216391022E-2"/>
              <c:y val="-8.419870895312939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pattFill prst="ltUpDiag">
            <a:fgClr>
              <a:schemeClr val="accent4"/>
            </a:fgClr>
            <a:bgClr>
              <a:schemeClr val="lt1"/>
            </a:bgClr>
          </a:pattFill>
          <a:ln>
            <a:noFill/>
          </a:ln>
          <a:effectLst/>
          <a:scene3d>
            <a:camera prst="orthographicFront">
              <a:rot lat="0" lon="0" rev="0"/>
            </a:camera>
            <a:lightRig rig="flat" dir="t">
              <a:rot lat="0" lon="0" rev="3600000"/>
            </a:lightRig>
          </a:scene3d>
          <a:sp3d contourW="12700" prstMaterial="flat">
            <a:bevelT w="38100" h="44450" prst="angle"/>
            <a:contourClr>
              <a:scrgbClr r="0" g="0" b="0">
                <a:shade val="35000"/>
                <a:satMod val="160000"/>
              </a:scrgbClr>
            </a:contourClr>
          </a:sp3d>
        </c:spPr>
        <c:marker>
          <c:symbol val="circle"/>
          <c:size val="6"/>
          <c:spPr>
            <a:solidFill>
              <a:schemeClr val="accent4"/>
            </a:solidFill>
            <a:ln w="22225">
              <a:solidFill>
                <a:schemeClr val="lt1"/>
              </a:solidFill>
              <a:round/>
            </a:ln>
            <a:effectLst/>
            <a:scene3d>
              <a:camera prst="orthographicFront">
                <a:rot lat="0" lon="0" rev="0"/>
              </a:camera>
              <a:lightRig rig="flat" dir="t">
                <a:rot lat="0" lon="0" rev="3600000"/>
              </a:lightRig>
            </a:scene3d>
            <a:sp3d contourW="12700" prstMaterial="flat">
              <a:bevelT w="38100" h="44450" prst="angle"/>
              <a:contourClr>
                <a:scrgbClr r="0" g="0" b="0">
                  <a:shade val="35000"/>
                  <a:satMod val="160000"/>
                </a:scrgbClr>
              </a:contourClr>
            </a:sp3d>
          </c:spPr>
        </c:marker>
        <c:dLbl>
          <c:idx val="0"/>
          <c:layout>
            <c:manualLayout>
              <c:x val="-2.2291017324586465E-2"/>
              <c:y val="-0.11787819253438124"/>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pattFill prst="ltUpDiag">
            <a:fgClr>
              <a:schemeClr val="accent4"/>
            </a:fgClr>
            <a:bgClr>
              <a:schemeClr val="lt1"/>
            </a:bgClr>
          </a:pattFill>
          <a:ln>
            <a:noFill/>
          </a:ln>
          <a:effectLst/>
          <a:scene3d>
            <a:camera prst="orthographicFront">
              <a:rot lat="0" lon="0" rev="0"/>
            </a:camera>
            <a:lightRig rig="flat" dir="t">
              <a:rot lat="0" lon="0" rev="3600000"/>
            </a:lightRig>
          </a:scene3d>
          <a:sp3d contourW="12700" prstMaterial="flat">
            <a:bevelT w="38100" h="44450" prst="angle"/>
            <a:contourClr>
              <a:scrgbClr r="0" g="0" b="0">
                <a:shade val="35000"/>
                <a:satMod val="160000"/>
              </a:scrgbClr>
            </a:contourClr>
          </a:sp3d>
        </c:spPr>
        <c:marker>
          <c:symbol val="circle"/>
          <c:size val="6"/>
          <c:spPr>
            <a:solidFill>
              <a:schemeClr val="accent4"/>
            </a:solidFill>
            <a:ln w="22225">
              <a:solidFill>
                <a:schemeClr val="lt1"/>
              </a:solidFill>
              <a:round/>
            </a:ln>
            <a:effectLst/>
            <a:scene3d>
              <a:camera prst="orthographicFront">
                <a:rot lat="0" lon="0" rev="0"/>
              </a:camera>
              <a:lightRig rig="flat" dir="t">
                <a:rot lat="0" lon="0" rev="3600000"/>
              </a:lightRig>
            </a:scene3d>
            <a:sp3d contourW="12700" prstMaterial="flat">
              <a:bevelT w="38100" h="44450" prst="angle"/>
              <a:contourClr>
                <a:scrgbClr r="0" g="0" b="0">
                  <a:shade val="35000"/>
                  <a:satMod val="160000"/>
                </a:scrgbClr>
              </a:contourClr>
            </a:sp3d>
          </c:spPr>
        </c:marker>
        <c:dLbl>
          <c:idx val="0"/>
          <c:layout>
            <c:manualLayout>
              <c:x val="-4.458203464917302E-2"/>
              <c:y val="-0.1122649452708392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pattFill prst="ltUpDiag">
            <a:fgClr>
              <a:schemeClr val="accent4"/>
            </a:fgClr>
            <a:bgClr>
              <a:schemeClr val="lt1"/>
            </a:bgClr>
          </a:pattFill>
          <a:ln>
            <a:noFill/>
          </a:ln>
          <a:effectLst/>
          <a:scene3d>
            <a:camera prst="orthographicFront">
              <a:rot lat="0" lon="0" rev="0"/>
            </a:camera>
            <a:lightRig rig="flat" dir="t">
              <a:rot lat="0" lon="0" rev="3600000"/>
            </a:lightRig>
          </a:scene3d>
          <a:sp3d contourW="12700" prstMaterial="flat">
            <a:bevelT w="38100" h="44450" prst="angle"/>
            <a:contourClr>
              <a:scrgbClr r="0" g="0" b="0">
                <a:shade val="35000"/>
                <a:satMod val="160000"/>
              </a:scrgbClr>
            </a:contourClr>
          </a:sp3d>
        </c:spPr>
        <c:marker>
          <c:symbol val="circle"/>
          <c:size val="6"/>
          <c:spPr>
            <a:solidFill>
              <a:schemeClr val="accent4"/>
            </a:solidFill>
            <a:ln w="22225">
              <a:solidFill>
                <a:schemeClr val="lt1"/>
              </a:solidFill>
              <a:round/>
            </a:ln>
            <a:effectLst/>
            <a:scene3d>
              <a:camera prst="orthographicFront">
                <a:rot lat="0" lon="0" rev="0"/>
              </a:camera>
              <a:lightRig rig="flat" dir="t">
                <a:rot lat="0" lon="0" rev="3600000"/>
              </a:lightRig>
            </a:scene3d>
            <a:sp3d contourW="12700" prstMaterial="flat">
              <a:bevelT w="38100" h="44450" prst="angle"/>
              <a:contourClr>
                <a:scrgbClr r="0" g="0" b="0">
                  <a:shade val="35000"/>
                  <a:satMod val="160000"/>
                </a:scrgbClr>
              </a:contourClr>
            </a:sp3d>
          </c:spPr>
        </c:marker>
        <c:dLbl>
          <c:idx val="0"/>
          <c:layout>
            <c:manualLayout>
              <c:x val="-2.2291017324586465E-2"/>
              <c:y val="-8.981195621667140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pattFill prst="ltUpDiag">
            <a:fgClr>
              <a:schemeClr val="accent4"/>
            </a:fgClr>
            <a:bgClr>
              <a:schemeClr val="lt1"/>
            </a:bgClr>
          </a:pattFill>
          <a:ln>
            <a:noFill/>
          </a:ln>
          <a:effectLst/>
        </c:spPr>
        <c:marker>
          <c:symbol val="circle"/>
          <c:size val="6"/>
          <c:spPr>
            <a:solidFill>
              <a:schemeClr val="accent4"/>
            </a:solidFill>
            <a:ln w="22225">
              <a:solidFill>
                <a:schemeClr val="lt1"/>
              </a:solidFill>
              <a:round/>
            </a:ln>
            <a:effectLst/>
            <a:scene3d>
              <a:camera prst="orthographicFront">
                <a:rot lat="0" lon="0" rev="0"/>
              </a:camera>
              <a:lightRig rig="flat" dir="t">
                <a:rot lat="0" lon="0" rev="3600000"/>
              </a:lightRig>
            </a:scene3d>
            <a:sp3d contourW="12700" prstMaterial="flat">
              <a:bevelT w="38100" h="44450" prst="angle"/>
              <a:contourClr>
                <a:scrgbClr r="0" g="0" b="0">
                  <a:shade val="35000"/>
                  <a:satMod val="160000"/>
                </a:scrgbClr>
              </a:contourClr>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5"/>
        <c:spPr>
          <a:pattFill prst="ltUpDiag">
            <a:fgClr>
              <a:schemeClr val="accent4"/>
            </a:fgClr>
            <a:bgClr>
              <a:schemeClr val="lt1"/>
            </a:bgClr>
          </a:pattFill>
          <a:ln>
            <a:noFill/>
          </a:ln>
          <a:effectLst/>
        </c:spPr>
        <c:marker>
          <c:symbol val="circle"/>
          <c:size val="6"/>
          <c:spPr>
            <a:solidFill>
              <a:schemeClr val="accent4"/>
            </a:solidFill>
            <a:ln w="22225">
              <a:solidFill>
                <a:schemeClr val="lt1"/>
              </a:solidFill>
              <a:round/>
            </a:ln>
            <a:effectLst/>
            <a:scene3d>
              <a:camera prst="orthographicFront">
                <a:rot lat="0" lon="0" rev="0"/>
              </a:camera>
              <a:lightRig rig="flat" dir="t">
                <a:rot lat="0" lon="0" rev="3600000"/>
              </a:lightRig>
            </a:scene3d>
            <a:sp3d contourW="12700" prstMaterial="flat">
              <a:bevelT w="38100" h="44450" prst="angle"/>
              <a:contourClr>
                <a:scrgbClr r="0" g="0" b="0">
                  <a:shade val="35000"/>
                  <a:satMod val="160000"/>
                </a:scrgbClr>
              </a:contourClr>
            </a:sp3d>
          </c:spPr>
        </c:marker>
        <c:dLbl>
          <c:idx val="0"/>
          <c:layout>
            <c:manualLayout>
              <c:x val="-1.9814237621854615E-2"/>
              <c:y val="-8.419870895312939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6"/>
        <c:spPr>
          <a:pattFill prst="ltUpDiag">
            <a:fgClr>
              <a:schemeClr val="accent4"/>
            </a:fgClr>
            <a:bgClr>
              <a:schemeClr val="lt1"/>
            </a:bgClr>
          </a:pattFill>
          <a:ln>
            <a:noFill/>
          </a:ln>
          <a:effectLst/>
        </c:spPr>
        <c:marker>
          <c:symbol val="circle"/>
          <c:size val="6"/>
          <c:spPr>
            <a:solidFill>
              <a:schemeClr val="accent4"/>
            </a:solidFill>
            <a:ln w="22225">
              <a:solidFill>
                <a:schemeClr val="lt1"/>
              </a:solidFill>
              <a:round/>
            </a:ln>
            <a:effectLst/>
            <a:scene3d>
              <a:camera prst="orthographicFront">
                <a:rot lat="0" lon="0" rev="0"/>
              </a:camera>
              <a:lightRig rig="flat" dir="t">
                <a:rot lat="0" lon="0" rev="3600000"/>
              </a:lightRig>
            </a:scene3d>
            <a:sp3d contourW="12700" prstMaterial="flat">
              <a:bevelT w="38100" h="44450" prst="angle"/>
              <a:contourClr>
                <a:scrgbClr r="0" g="0" b="0">
                  <a:shade val="35000"/>
                  <a:satMod val="160000"/>
                </a:scrgbClr>
              </a:contourClr>
            </a:sp3d>
          </c:spPr>
        </c:marker>
        <c:dLbl>
          <c:idx val="0"/>
          <c:layout>
            <c:manualLayout>
              <c:x val="-1.4860678216391022E-2"/>
              <c:y val="-8.419870895312939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7"/>
        <c:spPr>
          <a:pattFill prst="ltUpDiag">
            <a:fgClr>
              <a:schemeClr val="accent4"/>
            </a:fgClr>
            <a:bgClr>
              <a:schemeClr val="lt1"/>
            </a:bgClr>
          </a:pattFill>
          <a:ln>
            <a:noFill/>
          </a:ln>
          <a:effectLst/>
        </c:spPr>
        <c:marker>
          <c:symbol val="circle"/>
          <c:size val="6"/>
          <c:spPr>
            <a:solidFill>
              <a:schemeClr val="accent4"/>
            </a:solidFill>
            <a:ln w="22225">
              <a:solidFill>
                <a:schemeClr val="lt1"/>
              </a:solidFill>
              <a:round/>
            </a:ln>
            <a:effectLst/>
            <a:scene3d>
              <a:camera prst="orthographicFront">
                <a:rot lat="0" lon="0" rev="0"/>
              </a:camera>
              <a:lightRig rig="flat" dir="t">
                <a:rot lat="0" lon="0" rev="3600000"/>
              </a:lightRig>
            </a:scene3d>
            <a:sp3d contourW="12700" prstMaterial="flat">
              <a:bevelT w="38100" h="44450" prst="angle"/>
              <a:contourClr>
                <a:scrgbClr r="0" g="0" b="0">
                  <a:shade val="35000"/>
                  <a:satMod val="160000"/>
                </a:scrgbClr>
              </a:contourClr>
            </a:sp3d>
          </c:spPr>
        </c:marker>
        <c:dLbl>
          <c:idx val="0"/>
          <c:layout>
            <c:manualLayout>
              <c:x val="-2.2291017324586465E-2"/>
              <c:y val="-0.11787819253438124"/>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8"/>
        <c:spPr>
          <a:pattFill prst="ltUpDiag">
            <a:fgClr>
              <a:schemeClr val="accent4"/>
            </a:fgClr>
            <a:bgClr>
              <a:schemeClr val="lt1"/>
            </a:bgClr>
          </a:pattFill>
          <a:ln>
            <a:noFill/>
          </a:ln>
          <a:effectLst/>
        </c:spPr>
        <c:marker>
          <c:symbol val="circle"/>
          <c:size val="6"/>
          <c:spPr>
            <a:solidFill>
              <a:schemeClr val="accent4"/>
            </a:solidFill>
            <a:ln w="22225">
              <a:solidFill>
                <a:schemeClr val="lt1"/>
              </a:solidFill>
              <a:round/>
            </a:ln>
            <a:effectLst/>
            <a:scene3d>
              <a:camera prst="orthographicFront">
                <a:rot lat="0" lon="0" rev="0"/>
              </a:camera>
              <a:lightRig rig="flat" dir="t">
                <a:rot lat="0" lon="0" rev="3600000"/>
              </a:lightRig>
            </a:scene3d>
            <a:sp3d contourW="12700" prstMaterial="flat">
              <a:bevelT w="38100" h="44450" prst="angle"/>
              <a:contourClr>
                <a:scrgbClr r="0" g="0" b="0">
                  <a:shade val="35000"/>
                  <a:satMod val="160000"/>
                </a:scrgbClr>
              </a:contourClr>
            </a:sp3d>
          </c:spPr>
        </c:marker>
        <c:dLbl>
          <c:idx val="0"/>
          <c:layout>
            <c:manualLayout>
              <c:x val="-4.458203464917302E-2"/>
              <c:y val="-0.1122649452708392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9"/>
        <c:spPr>
          <a:pattFill prst="ltUpDiag">
            <a:fgClr>
              <a:schemeClr val="accent4"/>
            </a:fgClr>
            <a:bgClr>
              <a:schemeClr val="lt1"/>
            </a:bgClr>
          </a:pattFill>
          <a:ln>
            <a:noFill/>
          </a:ln>
          <a:effectLst/>
        </c:spPr>
        <c:marker>
          <c:symbol val="circle"/>
          <c:size val="6"/>
          <c:spPr>
            <a:solidFill>
              <a:schemeClr val="accent4"/>
            </a:solidFill>
            <a:ln w="22225">
              <a:solidFill>
                <a:schemeClr val="lt1"/>
              </a:solidFill>
              <a:round/>
            </a:ln>
            <a:effectLst/>
            <a:scene3d>
              <a:camera prst="orthographicFront">
                <a:rot lat="0" lon="0" rev="0"/>
              </a:camera>
              <a:lightRig rig="flat" dir="t">
                <a:rot lat="0" lon="0" rev="3600000"/>
              </a:lightRig>
            </a:scene3d>
            <a:sp3d contourW="12700" prstMaterial="flat">
              <a:bevelT w="38100" h="44450" prst="angle"/>
              <a:contourClr>
                <a:scrgbClr r="0" g="0" b="0">
                  <a:shade val="35000"/>
                  <a:satMod val="160000"/>
                </a:scrgbClr>
              </a:contourClr>
            </a:sp3d>
          </c:spPr>
        </c:marker>
        <c:dLbl>
          <c:idx val="0"/>
          <c:layout>
            <c:manualLayout>
              <c:x val="-2.2291017324586465E-2"/>
              <c:y val="-8.981195621667140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'KPI 1'!$B$1</c:f>
              <c:strCache>
                <c:ptCount val="1"/>
                <c:pt idx="0">
                  <c:v>Total</c:v>
                </c:pt>
              </c:strCache>
            </c:strRef>
          </c:tx>
          <c:spPr>
            <a:ln w="34925" cap="rnd">
              <a:solidFill>
                <a:schemeClr val="lt1"/>
              </a:solidFill>
              <a:round/>
            </a:ln>
            <a:effectLst>
              <a:outerShdw dist="25400" dir="2700000" algn="tl" rotWithShape="0">
                <a:schemeClr val="accent4"/>
              </a:outerShdw>
            </a:effectLst>
          </c:spPr>
          <c:marker>
            <c:symbol val="none"/>
          </c:marker>
          <c:dPt>
            <c:idx val="0"/>
            <c:marker>
              <c:symbol val="none"/>
            </c:marker>
            <c:bubble3D val="0"/>
            <c:extLst>
              <c:ext xmlns:c16="http://schemas.microsoft.com/office/drawing/2014/chart" uri="{C3380CC4-5D6E-409C-BE32-E72D297353CC}">
                <c16:uniqueId val="{00000000-4228-4B92-B06B-D1402349BDCD}"/>
              </c:ext>
            </c:extLst>
          </c:dPt>
          <c:dPt>
            <c:idx val="1"/>
            <c:marker>
              <c:symbol val="none"/>
            </c:marker>
            <c:bubble3D val="0"/>
            <c:extLst>
              <c:ext xmlns:c16="http://schemas.microsoft.com/office/drawing/2014/chart" uri="{C3380CC4-5D6E-409C-BE32-E72D297353CC}">
                <c16:uniqueId val="{00000001-4228-4B92-B06B-D1402349BDCD}"/>
              </c:ext>
            </c:extLst>
          </c:dPt>
          <c:dPt>
            <c:idx val="2"/>
            <c:marker>
              <c:symbol val="none"/>
            </c:marker>
            <c:bubble3D val="0"/>
            <c:extLst>
              <c:ext xmlns:c16="http://schemas.microsoft.com/office/drawing/2014/chart" uri="{C3380CC4-5D6E-409C-BE32-E72D297353CC}">
                <c16:uniqueId val="{00000002-4228-4B92-B06B-D1402349BDCD}"/>
              </c:ext>
            </c:extLst>
          </c:dPt>
          <c:dPt>
            <c:idx val="3"/>
            <c:marker>
              <c:symbol val="none"/>
            </c:marker>
            <c:bubble3D val="0"/>
            <c:extLst>
              <c:ext xmlns:c16="http://schemas.microsoft.com/office/drawing/2014/chart" uri="{C3380CC4-5D6E-409C-BE32-E72D297353CC}">
                <c16:uniqueId val="{00000003-4228-4B92-B06B-D1402349BDCD}"/>
              </c:ext>
            </c:extLst>
          </c:dPt>
          <c:dPt>
            <c:idx val="4"/>
            <c:marker>
              <c:symbol val="none"/>
            </c:marker>
            <c:bubble3D val="0"/>
            <c:extLst>
              <c:ext xmlns:c16="http://schemas.microsoft.com/office/drawing/2014/chart" uri="{C3380CC4-5D6E-409C-BE32-E72D297353CC}">
                <c16:uniqueId val="{00000004-4228-4B92-B06B-D1402349BDCD}"/>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accent4">
                          <a:lumMod val="60000"/>
                          <a:lumOff val="40000"/>
                        </a:schemeClr>
                      </a:solidFill>
                    </a:ln>
                    <a:effectLst/>
                  </c:spPr>
                </c15:leaderLines>
              </c:ext>
            </c:extLst>
          </c:dLbls>
          <c:cat>
            <c:strRef>
              <c:f>'KPI 1'!$A$2:$A$7</c:f>
              <c:strCache>
                <c:ptCount val="5"/>
                <c:pt idx="0">
                  <c:v>2007</c:v>
                </c:pt>
                <c:pt idx="1">
                  <c:v>2008</c:v>
                </c:pt>
                <c:pt idx="2">
                  <c:v>2009</c:v>
                </c:pt>
                <c:pt idx="3">
                  <c:v>2010</c:v>
                </c:pt>
                <c:pt idx="4">
                  <c:v>2011</c:v>
                </c:pt>
              </c:strCache>
            </c:strRef>
          </c:cat>
          <c:val>
            <c:numRef>
              <c:f>'KPI 1'!$B$2:$B$7</c:f>
              <c:numCache>
                <c:formatCode>[$$-409]#,##0</c:formatCode>
                <c:ptCount val="5"/>
                <c:pt idx="0">
                  <c:v>2219275</c:v>
                </c:pt>
                <c:pt idx="1">
                  <c:v>14390275</c:v>
                </c:pt>
                <c:pt idx="2">
                  <c:v>46436325</c:v>
                </c:pt>
                <c:pt idx="3">
                  <c:v>122050200</c:v>
                </c:pt>
                <c:pt idx="4">
                  <c:v>260506575</c:v>
                </c:pt>
              </c:numCache>
            </c:numRef>
          </c:val>
          <c:smooth val="0"/>
          <c:extLst>
            <c:ext xmlns:c16="http://schemas.microsoft.com/office/drawing/2014/chart" uri="{C3380CC4-5D6E-409C-BE32-E72D297353CC}">
              <c16:uniqueId val="{00000005-4228-4B92-B06B-D1402349BDCD}"/>
            </c:ext>
          </c:extLst>
        </c:ser>
        <c:dLbls>
          <c:dLblPos val="ctr"/>
          <c:showLegendKey val="0"/>
          <c:showVal val="1"/>
          <c:showCatName val="0"/>
          <c:showSerName val="0"/>
          <c:showPercent val="0"/>
          <c:showBubbleSize val="0"/>
        </c:dLbls>
        <c:dropLines>
          <c:spPr>
            <a:ln w="9525" cap="flat" cmpd="sng" algn="ctr">
              <a:gradFill>
                <a:gsLst>
                  <a:gs pos="0">
                    <a:schemeClr val="lt1"/>
                  </a:gs>
                  <a:gs pos="100000">
                    <a:schemeClr val="lt1">
                      <a:alpha val="0"/>
                    </a:schemeClr>
                  </a:gs>
                </a:gsLst>
                <a:lin ang="5400000" scaled="0"/>
              </a:gradFill>
              <a:round/>
            </a:ln>
            <a:effectLst/>
          </c:spPr>
        </c:dropLines>
        <c:upDownBars>
          <c:gapWidth val="150"/>
          <c:upBars>
            <c:spPr>
              <a:solidFill>
                <a:schemeClr val="lt1">
                  <a:lumMod val="95000"/>
                </a:schemeClr>
              </a:solidFill>
              <a:ln w="9525">
                <a:solidFill>
                  <a:schemeClr val="accent4">
                    <a:lumMod val="60000"/>
                    <a:lumOff val="40000"/>
                  </a:schemeClr>
                </a:solidFill>
              </a:ln>
              <a:effectLst/>
            </c:spPr>
          </c:upBars>
          <c:downBars>
            <c:spPr>
              <a:solidFill>
                <a:schemeClr val="dk1">
                  <a:lumMod val="35000"/>
                  <a:lumOff val="65000"/>
                </a:schemeClr>
              </a:solidFill>
              <a:ln w="9525">
                <a:solidFill>
                  <a:schemeClr val="accent4">
                    <a:lumMod val="60000"/>
                    <a:lumOff val="40000"/>
                  </a:schemeClr>
                </a:solidFill>
              </a:ln>
              <a:effectLst/>
            </c:spPr>
          </c:downBars>
        </c:upDownBars>
        <c:smooth val="0"/>
        <c:axId val="632210463"/>
        <c:axId val="635431327"/>
      </c:lineChart>
      <c:catAx>
        <c:axId val="632210463"/>
        <c:scaling>
          <c:orientation val="minMax"/>
        </c:scaling>
        <c:delete val="0"/>
        <c:axPos val="b"/>
        <c:numFmt formatCode="General" sourceLinked="1"/>
        <c:majorTickMark val="none"/>
        <c:minorTickMark val="none"/>
        <c:tickLblPos val="nextTo"/>
        <c:spPr>
          <a:noFill/>
          <a:ln w="12700" cap="flat" cmpd="sng" algn="ctr">
            <a:solidFill>
              <a:schemeClr val="lt1"/>
            </a:solidFill>
            <a:round/>
          </a:ln>
          <a:effectLst/>
        </c:spPr>
        <c:txPr>
          <a:bodyPr rot="-60000000" spcFirstLastPara="1" vertOverflow="ellipsis" vert="horz" wrap="square" anchor="ctr" anchorCtr="1"/>
          <a:lstStyle/>
          <a:p>
            <a:pPr>
              <a:defRPr sz="1197" b="0" i="0" u="none" strike="noStrike" kern="1200" spc="100" baseline="0">
                <a:solidFill>
                  <a:schemeClr val="lt1"/>
                </a:solidFill>
                <a:latin typeface="+mn-lt"/>
                <a:ea typeface="+mn-ea"/>
                <a:cs typeface="+mn-cs"/>
              </a:defRPr>
            </a:pPr>
            <a:endParaRPr lang="en-US"/>
          </a:p>
        </c:txPr>
        <c:crossAx val="635431327"/>
        <c:crosses val="autoZero"/>
        <c:auto val="1"/>
        <c:lblAlgn val="ctr"/>
        <c:lblOffset val="100"/>
        <c:noMultiLvlLbl val="0"/>
      </c:catAx>
      <c:valAx>
        <c:axId val="635431327"/>
        <c:scaling>
          <c:orientation val="minMax"/>
        </c:scaling>
        <c:delete val="0"/>
        <c:axPos val="l"/>
        <c:numFmt formatCode="\$#\.0,,\ \M"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crossAx val="63221046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4"/>
    </a:solidFill>
    <a:ln w="9525" cap="flat" cmpd="sng" algn="ctr">
      <a:solidFill>
        <a:schemeClr val="accent4"/>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Total payment for Verified Status Vs Not Verified Status  </a:t>
            </a:r>
          </a:p>
          <a:p>
            <a:pPr>
              <a:defRPr/>
            </a:pPr>
            <a:endParaRPr lang="en-US"/>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pieChart>
        <c:varyColors val="1"/>
        <c:ser>
          <c:idx val="0"/>
          <c:order val="0"/>
          <c:tx>
            <c:strRef>
              <c:f>'KPI 3'!$F$1</c:f>
              <c:strCache>
                <c:ptCount val="1"/>
                <c:pt idx="0">
                  <c:v>Total payment</c:v>
                </c:pt>
              </c:strCache>
            </c:strRef>
          </c:tx>
          <c:dPt>
            <c:idx val="0"/>
            <c:bubble3D val="0"/>
            <c:spPr>
              <a:gradFill rotWithShape="1">
                <a:gsLst>
                  <a:gs pos="0">
                    <a:schemeClr val="accent4">
                      <a:shade val="76000"/>
                      <a:satMod val="103000"/>
                      <a:lumMod val="102000"/>
                      <a:tint val="94000"/>
                    </a:schemeClr>
                  </a:gs>
                  <a:gs pos="50000">
                    <a:schemeClr val="accent4">
                      <a:shade val="76000"/>
                      <a:satMod val="110000"/>
                      <a:lumMod val="100000"/>
                      <a:shade val="100000"/>
                    </a:schemeClr>
                  </a:gs>
                  <a:gs pos="100000">
                    <a:schemeClr val="accent4">
                      <a:shade val="76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1930-4163-8210-6B0360DB850B}"/>
              </c:ext>
            </c:extLst>
          </c:dPt>
          <c:dPt>
            <c:idx val="1"/>
            <c:bubble3D val="0"/>
            <c:spPr>
              <a:gradFill rotWithShape="1">
                <a:gsLst>
                  <a:gs pos="0">
                    <a:schemeClr val="accent4">
                      <a:tint val="77000"/>
                      <a:satMod val="103000"/>
                      <a:lumMod val="102000"/>
                      <a:tint val="94000"/>
                    </a:schemeClr>
                  </a:gs>
                  <a:gs pos="50000">
                    <a:schemeClr val="accent4">
                      <a:tint val="77000"/>
                      <a:satMod val="110000"/>
                      <a:lumMod val="100000"/>
                      <a:shade val="100000"/>
                    </a:schemeClr>
                  </a:gs>
                  <a:gs pos="100000">
                    <a:schemeClr val="accent4">
                      <a:tint val="77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1930-4163-8210-6B0360DB850B}"/>
              </c:ext>
            </c:extLst>
          </c:dPt>
          <c:dLbls>
            <c:numFmt formatCode="\$#\.0,,\ \M"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'KPI 3'!$E$2:$E$3</c:f>
              <c:strCache>
                <c:ptCount val="2"/>
                <c:pt idx="0">
                  <c:v>Verified</c:v>
                </c:pt>
                <c:pt idx="1">
                  <c:v>Not Verified</c:v>
                </c:pt>
              </c:strCache>
            </c:strRef>
          </c:cat>
          <c:val>
            <c:numRef>
              <c:f>'KPI 3'!$F$2:$F$3</c:f>
              <c:numCache>
                <c:formatCode>General</c:formatCode>
                <c:ptCount val="2"/>
                <c:pt idx="0">
                  <c:v>329174351</c:v>
                </c:pt>
                <c:pt idx="1">
                  <c:v>153549803</c:v>
                </c:pt>
              </c:numCache>
            </c:numRef>
          </c:val>
          <c:extLst>
            <c:ext xmlns:c16="http://schemas.microsoft.com/office/drawing/2014/chart" uri="{C3380CC4-5D6E-409C-BE32-E72D297353CC}">
              <c16:uniqueId val="{00000004-1930-4163-8210-6B0360DB850B}"/>
            </c:ext>
          </c:extLst>
        </c:ser>
        <c:ser>
          <c:idx val="1"/>
          <c:order val="1"/>
          <c:tx>
            <c:v>source veridied</c:v>
          </c:tx>
          <c:dPt>
            <c:idx val="0"/>
            <c:bubble3D val="0"/>
            <c:spPr>
              <a:gradFill rotWithShape="1">
                <a:gsLst>
                  <a:gs pos="0">
                    <a:schemeClr val="accent4">
                      <a:shade val="76000"/>
                      <a:satMod val="103000"/>
                      <a:lumMod val="102000"/>
                      <a:tint val="94000"/>
                    </a:schemeClr>
                  </a:gs>
                  <a:gs pos="50000">
                    <a:schemeClr val="accent4">
                      <a:shade val="76000"/>
                      <a:satMod val="110000"/>
                      <a:lumMod val="100000"/>
                      <a:shade val="100000"/>
                    </a:schemeClr>
                  </a:gs>
                  <a:gs pos="100000">
                    <a:schemeClr val="accent4">
                      <a:shade val="76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6-1930-4163-8210-6B0360DB850B}"/>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val>
            <c:numLit>
              <c:formatCode>General</c:formatCode>
              <c:ptCount val="1"/>
              <c:pt idx="0">
                <c:v>1</c:v>
              </c:pt>
            </c:numLit>
          </c:val>
          <c:extLst>
            <c:ext xmlns:c16="http://schemas.microsoft.com/office/drawing/2014/chart" uri="{C3380CC4-5D6E-409C-BE32-E72D297353CC}">
              <c16:uniqueId val="{00000007-1930-4163-8210-6B0360DB850B}"/>
            </c:ext>
          </c:extLst>
        </c:ser>
        <c:dLbls>
          <c:dLblPos val="outEnd"/>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[bank loan project final Nikita &amp; Nishi.xlsx]Summary!PivotTable3</c:name>
    <c:fmtId val="15"/>
  </c:pivotSource>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a:t>Verified vs Non verified status</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2"/>
          </a:solidFill>
          <a:ln>
            <a:noFill/>
          </a:ln>
          <a:effectLst>
            <a:outerShdw blurRad="57150" dist="19050" dir="5400000" algn="ctr" rotWithShape="0">
              <a:srgbClr val="000000">
                <a:alpha val="63000"/>
              </a:srgbClr>
            </a:outerShdw>
          </a:effectLst>
          <a:sp3d/>
        </c:spPr>
        <c:marker>
          <c:symbol val="circle"/>
          <c:size val="6"/>
        </c:marker>
      </c:pivotFmt>
      <c:pivotFmt>
        <c:idx val="1"/>
        <c:spPr>
          <a:solidFill>
            <a:schemeClr val="accent2"/>
          </a:solidFill>
          <a:ln>
            <a:noFill/>
          </a:ln>
          <a:effectLst>
            <a:outerShdw blurRad="57150" dist="19050" dir="5400000" algn="ctr" rotWithShape="0">
              <a:srgbClr val="000000">
                <a:alpha val="63000"/>
              </a:srgbClr>
            </a:outerShdw>
          </a:effectLst>
          <a:sp3d/>
        </c:spPr>
        <c:marker>
          <c:symbol val="none"/>
        </c:marker>
      </c:pivotFmt>
      <c:pivotFmt>
        <c:idx val="2"/>
        <c:spPr>
          <a:solidFill>
            <a:schemeClr val="accent2"/>
          </a:solidFill>
          <a:ln>
            <a:noFill/>
          </a:ln>
          <a:effectLst>
            <a:outerShdw blurRad="57150" dist="19050" dir="5400000" algn="ctr" rotWithShape="0">
              <a:srgbClr val="000000">
                <a:alpha val="63000"/>
              </a:srgbClr>
            </a:outerShdw>
          </a:effectLst>
          <a:sp3d/>
        </c:spPr>
      </c:pivotFmt>
      <c:pivotFmt>
        <c:idx val="3"/>
        <c:spPr>
          <a:solidFill>
            <a:schemeClr val="accent2"/>
          </a:solidFill>
          <a:ln>
            <a:noFill/>
          </a:ln>
          <a:effectLst>
            <a:outerShdw blurRad="57150" dist="19050" dir="5400000" algn="ctr" rotWithShape="0">
              <a:srgbClr val="000000">
                <a:alpha val="63000"/>
              </a:srgbClr>
            </a:outerShdw>
          </a:effectLst>
          <a:sp3d/>
        </c:spPr>
      </c:pivotFmt>
      <c:pivotFmt>
        <c:idx val="4"/>
        <c:spPr>
          <a:solidFill>
            <a:schemeClr val="accent2"/>
          </a:soli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0">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5"/>
        <c:spPr>
          <a:solidFill>
            <a:schemeClr val="accent2"/>
          </a:solidFill>
          <a:ln>
            <a:noFill/>
          </a:ln>
          <a:effectLst>
            <a:outerShdw blurRad="57150" dist="19050" dir="5400000" algn="ctr" rotWithShape="0">
              <a:srgbClr val="000000">
                <a:alpha val="63000"/>
              </a:srgbClr>
            </a:outerShdw>
          </a:effectLst>
          <a:sp3d/>
        </c:spPr>
        <c:dLbl>
          <c:idx val="0"/>
          <c:layout>
            <c:manualLayout>
              <c:x val="-0.1398756980646943"/>
              <c:y val="4.9011476657995059E-2"/>
            </c:manualLayout>
          </c:layout>
          <c:spPr>
            <a:solidFill>
              <a:schemeClr val="accent1"/>
            </a:solidFill>
            <a:ln>
              <a:noFill/>
            </a:ln>
            <a:effectLst/>
          </c:spPr>
          <c:txPr>
            <a:bodyPr rot="0" spcFirstLastPara="1" vertOverflow="ellipsis" vert="horz" wrap="square" lIns="38100" tIns="19050" rIns="38100" bIns="19050" anchor="ctr" anchorCtr="0">
              <a:spAutoFit/>
            </a:bodyPr>
            <a:lstStyle/>
            <a:p>
              <a:pPr>
                <a:defRPr sz="900" b="0" i="0" u="none" strike="noStrike" kern="1200" baseline="0">
                  <a:solidFill>
                    <a:schemeClr val="tx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6.7792848217445634E-2"/>
                  <c:h val="8.2376404737517853E-2"/>
                </c:manualLayout>
              </c15:layout>
            </c:ext>
          </c:extLst>
        </c:dLbl>
      </c:pivotFmt>
      <c:pivotFmt>
        <c:idx val="6"/>
        <c:spPr>
          <a:solidFill>
            <a:schemeClr val="accent2"/>
          </a:solidFill>
          <a:ln>
            <a:noFill/>
          </a:ln>
          <a:effectLst>
            <a:outerShdw blurRad="57150" dist="19050" dir="5400000" algn="ctr" rotWithShape="0">
              <a:srgbClr val="000000">
                <a:alpha val="63000"/>
              </a:srgbClr>
            </a:outerShdw>
          </a:effectLst>
          <a:sp3d/>
        </c:spPr>
        <c:dLbl>
          <c:idx val="0"/>
          <c:layout>
            <c:manualLayout>
              <c:x val="0.13817437632988319"/>
              <c:y val="-8.9001572440456436E-2"/>
            </c:manualLayout>
          </c:layout>
          <c:spPr>
            <a:noFill/>
            <a:ln>
              <a:noFill/>
            </a:ln>
            <a:effectLst/>
          </c:spPr>
          <c:txPr>
            <a:bodyPr rot="0" spcFirstLastPara="1" vertOverflow="ellipsis" vert="horz" wrap="square" lIns="38100" tIns="19050" rIns="38100" bIns="19050" anchor="ctr" anchorCtr="0">
              <a:spAutoFit/>
            </a:bodyPr>
            <a:lstStyle/>
            <a:p>
              <a:pPr>
                <a:defRPr sz="900" b="0" i="0" u="none" strike="noStrike" kern="1200" baseline="0">
                  <a:solidFill>
                    <a:schemeClr val="tx2"/>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7"/>
        <c:spPr>
          <a:solidFill>
            <a:schemeClr val="accent2"/>
          </a:soli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0">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8"/>
        <c:spPr>
          <a:solidFill>
            <a:schemeClr val="accent2"/>
          </a:solidFill>
          <a:ln>
            <a:noFill/>
          </a:ln>
          <a:effectLst>
            <a:outerShdw blurRad="57150" dist="19050" dir="5400000" algn="ctr" rotWithShape="0">
              <a:srgbClr val="000000">
                <a:alpha val="63000"/>
              </a:srgbClr>
            </a:outerShdw>
          </a:effectLst>
          <a:sp3d/>
        </c:spPr>
        <c:dLbl>
          <c:idx val="0"/>
          <c:layout>
            <c:manualLayout>
              <c:x val="-0.1398756980646943"/>
              <c:y val="4.9011476657995059E-2"/>
            </c:manualLayout>
          </c:layout>
          <c:spPr>
            <a:solidFill>
              <a:schemeClr val="accent1"/>
            </a:solidFill>
            <a:ln>
              <a:noFill/>
            </a:ln>
            <a:effectLst/>
          </c:spPr>
          <c:txPr>
            <a:bodyPr rot="0" spcFirstLastPara="1" vertOverflow="ellipsis" vert="horz" wrap="square" lIns="38100" tIns="19050" rIns="38100" bIns="19050" anchor="ctr" anchorCtr="0">
              <a:spAutoFit/>
            </a:bodyPr>
            <a:lstStyle/>
            <a:p>
              <a:pPr>
                <a:defRPr sz="900" b="0" i="0" u="none" strike="noStrike" kern="1200" baseline="0">
                  <a:solidFill>
                    <a:schemeClr val="tx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6.7792848217445634E-2"/>
                  <c:h val="8.2376404737517853E-2"/>
                </c:manualLayout>
              </c15:layout>
            </c:ext>
          </c:extLst>
        </c:dLbl>
      </c:pivotFmt>
      <c:pivotFmt>
        <c:idx val="9"/>
        <c:spPr>
          <a:solidFill>
            <a:schemeClr val="accent2"/>
          </a:solidFill>
          <a:ln>
            <a:noFill/>
          </a:ln>
          <a:effectLst>
            <a:outerShdw blurRad="57150" dist="19050" dir="5400000" algn="ctr" rotWithShape="0">
              <a:srgbClr val="000000">
                <a:alpha val="63000"/>
              </a:srgbClr>
            </a:outerShdw>
          </a:effectLst>
          <a:sp3d/>
        </c:spPr>
        <c:dLbl>
          <c:idx val="0"/>
          <c:layout>
            <c:manualLayout>
              <c:x val="0.13817437632988319"/>
              <c:y val="-8.9001572440456436E-2"/>
            </c:manualLayout>
          </c:layout>
          <c:spPr>
            <a:noFill/>
            <a:ln>
              <a:noFill/>
            </a:ln>
            <a:effectLst/>
          </c:spPr>
          <c:txPr>
            <a:bodyPr rot="0" spcFirstLastPara="1" vertOverflow="ellipsis" vert="horz" wrap="square" lIns="38100" tIns="19050" rIns="38100" bIns="19050" anchor="ctr" anchorCtr="0">
              <a:spAutoFit/>
            </a:bodyPr>
            <a:lstStyle/>
            <a:p>
              <a:pPr>
                <a:defRPr sz="900" b="0" i="0" u="none" strike="noStrike" kern="1200" baseline="0">
                  <a:solidFill>
                    <a:schemeClr val="tx2"/>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0"/>
        <c:spPr>
          <a:solidFill>
            <a:schemeClr val="accent2"/>
          </a:soli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0">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1"/>
        <c:spPr>
          <a:solidFill>
            <a:schemeClr val="accent2"/>
          </a:solidFill>
          <a:ln>
            <a:noFill/>
          </a:ln>
          <a:effectLst>
            <a:outerShdw blurRad="57150" dist="19050" dir="5400000" algn="ctr" rotWithShape="0">
              <a:srgbClr val="000000">
                <a:alpha val="63000"/>
              </a:srgbClr>
            </a:outerShdw>
          </a:effectLst>
          <a:sp3d/>
        </c:spPr>
        <c:dLbl>
          <c:idx val="0"/>
          <c:layout>
            <c:manualLayout>
              <c:x val="-0.1398756980646943"/>
              <c:y val="4.9011476657995059E-2"/>
            </c:manualLayout>
          </c:layout>
          <c:spPr>
            <a:solidFill>
              <a:schemeClr val="accent1"/>
            </a:solidFill>
            <a:ln>
              <a:noFill/>
            </a:ln>
            <a:effectLst/>
          </c:spPr>
          <c:txPr>
            <a:bodyPr rot="0" spcFirstLastPara="1" vertOverflow="ellipsis" vert="horz" wrap="square" lIns="38100" tIns="19050" rIns="38100" bIns="19050" anchor="ctr" anchorCtr="0">
              <a:spAutoFit/>
            </a:bodyPr>
            <a:lstStyle/>
            <a:p>
              <a:pPr>
                <a:defRPr sz="900" b="0" i="0" u="none" strike="noStrike" kern="1200" baseline="0">
                  <a:solidFill>
                    <a:schemeClr val="tx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6.7792848217445634E-2"/>
                  <c:h val="8.2376404737517853E-2"/>
                </c:manualLayout>
              </c15:layout>
            </c:ext>
          </c:extLst>
        </c:dLbl>
      </c:pivotFmt>
      <c:pivotFmt>
        <c:idx val="12"/>
        <c:spPr>
          <a:solidFill>
            <a:schemeClr val="accent2"/>
          </a:solidFill>
          <a:ln>
            <a:noFill/>
          </a:ln>
          <a:effectLst>
            <a:outerShdw blurRad="57150" dist="19050" dir="5400000" algn="ctr" rotWithShape="0">
              <a:srgbClr val="000000">
                <a:alpha val="63000"/>
              </a:srgbClr>
            </a:outerShdw>
          </a:effectLst>
          <a:sp3d/>
        </c:spPr>
        <c:dLbl>
          <c:idx val="0"/>
          <c:layout>
            <c:manualLayout>
              <c:x val="0.13817437632988319"/>
              <c:y val="-8.9001572440456436E-2"/>
            </c:manualLayout>
          </c:layout>
          <c:spPr>
            <a:noFill/>
            <a:ln>
              <a:noFill/>
            </a:ln>
            <a:effectLst/>
          </c:spPr>
          <c:txPr>
            <a:bodyPr rot="0" spcFirstLastPara="1" vertOverflow="ellipsis" vert="horz" wrap="square" lIns="38100" tIns="19050" rIns="38100" bIns="19050" anchor="ctr" anchorCtr="0">
              <a:spAutoFit/>
            </a:bodyPr>
            <a:lstStyle/>
            <a:p>
              <a:pPr>
                <a:defRPr sz="900" b="0" i="0" u="none" strike="noStrike" kern="1200" baseline="0">
                  <a:solidFill>
                    <a:schemeClr val="tx2"/>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s>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Summary!$I$3</c:f>
              <c:strCache>
                <c:ptCount val="1"/>
                <c:pt idx="0">
                  <c:v>Total</c:v>
                </c:pt>
              </c:strCache>
            </c:strRef>
          </c:tx>
          <c:dPt>
            <c:idx val="0"/>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1-FA77-4A7A-9002-DE97A41CB545}"/>
              </c:ext>
            </c:extLst>
          </c:dPt>
          <c:dPt>
            <c:idx val="1"/>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3-FA77-4A7A-9002-DE97A41CB545}"/>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Summary!$H$4:$H$6</c:f>
              <c:strCache>
                <c:ptCount val="2"/>
                <c:pt idx="0">
                  <c:v>Not Verified</c:v>
                </c:pt>
                <c:pt idx="1">
                  <c:v>Verified</c:v>
                </c:pt>
              </c:strCache>
            </c:strRef>
          </c:cat>
          <c:val>
            <c:numRef>
              <c:f>Summary!$I$4:$I$6</c:f>
              <c:numCache>
                <c:formatCode>General</c:formatCode>
                <c:ptCount val="2"/>
                <c:pt idx="0">
                  <c:v>142499050</c:v>
                </c:pt>
                <c:pt idx="1">
                  <c:v>202236600</c:v>
                </c:pt>
              </c:numCache>
            </c:numRef>
          </c:val>
          <c:extLst>
            <c:ext xmlns:c16="http://schemas.microsoft.com/office/drawing/2014/chart" uri="{C3380CC4-5D6E-409C-BE32-E72D297353CC}">
              <c16:uniqueId val="{00000004-FA77-4A7A-9002-DE97A41CB545}"/>
            </c:ext>
          </c:extLst>
        </c:ser>
        <c:dLbls>
          <c:dLblPos val="ctr"/>
          <c:showLegendKey val="0"/>
          <c:showVal val="0"/>
          <c:showCatName val="0"/>
          <c:showSerName val="0"/>
          <c:showPercent val="1"/>
          <c:showBubbleSize val="0"/>
          <c:showLeaderLines val="1"/>
        </c:dLbls>
      </c:pie3DChart>
      <c:spPr>
        <a:noFill/>
        <a:ln w="25400">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pivotSource>
    <c:name>[final dashboard done (1).xlsx]KPI 5!PivotTable3</c:name>
    <c:fmtId val="15"/>
  </c:pivotSource>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IN"/>
              <a:t>Home Ownership Vs Last Payment Date</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ivotFmts>
      <c:pivotFmt>
        <c:idx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rgbClr r="0" g="0" b="0">
                <a:shade val="35000"/>
                <a:satMod val="160000"/>
              </a:scrgb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rgbClr r="0" g="0" b="0">
                <a:shade val="35000"/>
                <a:satMod val="160000"/>
              </a:scrgb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rgbClr r="0" g="0" b="0">
                <a:shade val="35000"/>
                <a:satMod val="160000"/>
              </a:scrgb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'KPI 5'!$B$3</c:f>
              <c:strCache>
                <c:ptCount val="1"/>
                <c:pt idx="0">
                  <c:v>Total</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'KPI 5'!$A$4:$A$9</c:f>
              <c:strCache>
                <c:ptCount val="5"/>
                <c:pt idx="0">
                  <c:v>MORTGAGE</c:v>
                </c:pt>
                <c:pt idx="1">
                  <c:v>NONE</c:v>
                </c:pt>
                <c:pt idx="2">
                  <c:v>OTHER</c:v>
                </c:pt>
                <c:pt idx="3">
                  <c:v>OWN</c:v>
                </c:pt>
                <c:pt idx="4">
                  <c:v>RENT</c:v>
                </c:pt>
              </c:strCache>
            </c:strRef>
          </c:cat>
          <c:val>
            <c:numRef>
              <c:f>'KPI 5'!$B$4:$B$9</c:f>
              <c:numCache>
                <c:formatCode>General</c:formatCode>
                <c:ptCount val="5"/>
                <c:pt idx="0">
                  <c:v>17659</c:v>
                </c:pt>
                <c:pt idx="1">
                  <c:v>3</c:v>
                </c:pt>
                <c:pt idx="2">
                  <c:v>98</c:v>
                </c:pt>
                <c:pt idx="3">
                  <c:v>3058</c:v>
                </c:pt>
                <c:pt idx="4">
                  <c:v>18899</c:v>
                </c:pt>
              </c:numCache>
            </c:numRef>
          </c:val>
          <c:extLst>
            <c:ext xmlns:c16="http://schemas.microsoft.com/office/drawing/2014/chart" uri="{C3380CC4-5D6E-409C-BE32-E72D297353CC}">
              <c16:uniqueId val="{00000000-2AFE-4985-92CE-AED5BA3CB3DC}"/>
            </c:ext>
          </c:extLst>
        </c:ser>
        <c:dLbls>
          <c:showLegendKey val="0"/>
          <c:showVal val="0"/>
          <c:showCatName val="0"/>
          <c:showSerName val="0"/>
          <c:showPercent val="0"/>
          <c:showBubbleSize val="0"/>
        </c:dLbls>
        <c:gapWidth val="100"/>
        <c:overlap val="-24"/>
        <c:axId val="1554746128"/>
        <c:axId val="1899626976"/>
      </c:barChart>
      <c:catAx>
        <c:axId val="1554746128"/>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899626976"/>
        <c:crosses val="autoZero"/>
        <c:auto val="1"/>
        <c:lblAlgn val="ctr"/>
        <c:lblOffset val="100"/>
        <c:noMultiLvlLbl val="0"/>
      </c:catAx>
      <c:valAx>
        <c:axId val="1899626976"/>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55474612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Reversed" id="24">
  <a:schemeClr val="accent4"/>
</cs:colorStyle>
</file>

<file path=ppt/charts/colors3.xml><?xml version="1.0" encoding="utf-8"?>
<cs:colorStyle xmlns:cs="http://schemas.microsoft.com/office/drawing/2012/chartStyle" xmlns:a="http://schemas.openxmlformats.org/drawingml/2006/main" meth="withinLinear" id="17">
  <a:schemeClr val="accent4"/>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 id="17">
  <a:schemeClr val="accent4"/>
</cs:colorStyle>
</file>

<file path=ppt/charts/style1.xml><?xml version="1.0" encoding="utf-8"?>
<cs:chartStyle xmlns:cs="http://schemas.microsoft.com/office/drawing/2012/chartStyle" xmlns:a="http://schemas.openxmlformats.org/drawingml/2006/main" id="326">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dk1">
            <a:lumMod val="75000"/>
            <a:lumOff val="25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dk1">
            <a:lumMod val="75000"/>
            <a:lumOff val="25000"/>
          </a:schemeClr>
        </a:solidFill>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29">
  <cs:axisTitle>
    <cs:lnRef idx="0"/>
    <cs:fillRef idx="0"/>
    <cs:effectRef idx="0"/>
    <cs:fontRef idx="minor">
      <a:schemeClr val="lt1"/>
    </cs:fontRef>
    <cs:defRPr sz="1197" b="1" kern="1200"/>
  </cs:axisTitle>
  <cs:categoryAxis>
    <cs:lnRef idx="0">
      <cs:styleClr val="0"/>
    </cs:lnRef>
    <cs:fillRef idx="0"/>
    <cs:effectRef idx="0"/>
    <cs:fontRef idx="minor">
      <a:schemeClr val="lt1"/>
    </cs:fontRef>
    <cs:spPr>
      <a:ln w="12700" cap="flat" cmpd="sng" algn="ctr">
        <a:solidFill>
          <a:schemeClr val="lt1"/>
        </a:solidFill>
        <a:round/>
      </a:ln>
    </cs:spPr>
    <cs:defRPr sz="1197" kern="1200" spc="10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fillRef idx="0"/>
    <cs:effectRef idx="0"/>
    <cs:fontRef idx="minor">
      <a:schemeClr val="lt1"/>
    </cs:fontRef>
    <cs:defRPr sz="1197" b="1" kern="1200"/>
  </cs:dataLabel>
  <cs:dataLabelCallout>
    <cs:lnRef idx="0">
      <cs:styleClr val="auto"/>
    </cs:lnRef>
    <cs:fillRef idx="0"/>
    <cs:effectRef idx="0"/>
    <cs:fontRef idx="minor">
      <cs:styleClr val="auto"/>
    </cs:fontRef>
    <cs:spPr>
      <a:solidFill>
        <a:schemeClr val="lt1"/>
      </a:solidFill>
      <a:ln>
        <a:solidFill>
          <a:schemeClr val="ph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7"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fillRef idx="0"/>
    <cs:effectRef idx="0"/>
    <cs:fontRef idx="minor">
      <a:schemeClr val="dk1"/>
    </cs:fontRef>
    <cs:spPr>
      <a:ln w="9525" cap="flat" cmpd="sng" algn="ctr">
        <a:gradFill>
          <a:gsLst>
            <a:gs pos="0">
              <a:schemeClr val="lt1"/>
            </a:gs>
            <a:gs pos="100000">
              <a:schemeClr val="lt1">
                <a:alpha val="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7"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7"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6286EE-C089-4DF6-B790-C0E96A276C09}" type="doc">
      <dgm:prSet loTypeId="urn:microsoft.com/office/officeart/2009/3/layout/BlockDescendingList" loCatId="list" qsTypeId="urn:microsoft.com/office/officeart/2005/8/quickstyle/simple4" qsCatId="simple" csTypeId="urn:microsoft.com/office/officeart/2005/8/colors/accent0_3" csCatId="mainScheme" phldr="1"/>
      <dgm:spPr/>
      <dgm:t>
        <a:bodyPr/>
        <a:lstStyle/>
        <a:p>
          <a:endParaRPr lang="en-US"/>
        </a:p>
      </dgm:t>
    </dgm:pt>
    <dgm:pt modelId="{282B3ED8-E765-403D-B9A2-B5830C301375}">
      <dgm:prSet phldrT="[Text]"/>
      <dgm:spPr/>
      <dgm:t>
        <a:bodyPr/>
        <a:lstStyle/>
        <a:p>
          <a:r>
            <a:rPr lang="en-US" dirty="0"/>
            <a:t>Step 1 Title</a:t>
          </a:r>
        </a:p>
      </dgm:t>
    </dgm:pt>
    <dgm:pt modelId="{B6B954D1-F24C-4496-9869-13A9CFEA6AD2}" type="parTrans" cxnId="{58F49689-EB2F-49B7-846B-8401D3105B92}">
      <dgm:prSet/>
      <dgm:spPr/>
      <dgm:t>
        <a:bodyPr/>
        <a:lstStyle/>
        <a:p>
          <a:endParaRPr lang="en-US"/>
        </a:p>
      </dgm:t>
    </dgm:pt>
    <dgm:pt modelId="{1AAAC048-6D87-4302-A344-9010E2FD6780}" type="sibTrans" cxnId="{58F49689-EB2F-49B7-846B-8401D3105B92}">
      <dgm:prSet/>
      <dgm:spPr/>
      <dgm:t>
        <a:bodyPr/>
        <a:lstStyle/>
        <a:p>
          <a:endParaRPr lang="en-US"/>
        </a:p>
      </dgm:t>
    </dgm:pt>
    <dgm:pt modelId="{F9B5E4A2-9B30-4E78-AF35-3849498D1368}">
      <dgm:prSet phldrT="[Text]"/>
      <dgm:spPr/>
      <dgm:t>
        <a:bodyPr/>
        <a:lstStyle/>
        <a:p>
          <a:r>
            <a:rPr lang="en-US" dirty="0"/>
            <a:t>Task description</a:t>
          </a:r>
        </a:p>
      </dgm:t>
    </dgm:pt>
    <dgm:pt modelId="{11891DD9-B325-4697-805D-F2744B51F28D}" type="parTrans" cxnId="{002BBB39-42B0-443C-BBFE-CCE1600C7F3F}">
      <dgm:prSet/>
      <dgm:spPr/>
      <dgm:t>
        <a:bodyPr/>
        <a:lstStyle/>
        <a:p>
          <a:endParaRPr lang="en-US"/>
        </a:p>
      </dgm:t>
    </dgm:pt>
    <dgm:pt modelId="{BB5E4612-A2AB-439F-A3FC-EAE08AF6BBDE}" type="sibTrans" cxnId="{002BBB39-42B0-443C-BBFE-CCE1600C7F3F}">
      <dgm:prSet/>
      <dgm:spPr/>
      <dgm:t>
        <a:bodyPr/>
        <a:lstStyle/>
        <a:p>
          <a:endParaRPr lang="en-US"/>
        </a:p>
      </dgm:t>
    </dgm:pt>
    <dgm:pt modelId="{D4FC1F9B-9474-46A1-B6A4-BD592C769416}">
      <dgm:prSet phldrT="[Text]"/>
      <dgm:spPr/>
      <dgm:t>
        <a:bodyPr/>
        <a:lstStyle/>
        <a:p>
          <a:r>
            <a:rPr lang="en-US" dirty="0"/>
            <a:t>Step 2 Title</a:t>
          </a:r>
        </a:p>
      </dgm:t>
    </dgm:pt>
    <dgm:pt modelId="{64D86179-F0AC-484A-97F3-27B479C9D2F6}" type="parTrans" cxnId="{1665DE7C-D60A-404C-BA00-D612632D07DD}">
      <dgm:prSet/>
      <dgm:spPr/>
      <dgm:t>
        <a:bodyPr/>
        <a:lstStyle/>
        <a:p>
          <a:endParaRPr lang="en-US"/>
        </a:p>
      </dgm:t>
    </dgm:pt>
    <dgm:pt modelId="{BA7B8FAA-7DFF-482E-848F-A67AEB1CF6B1}" type="sibTrans" cxnId="{1665DE7C-D60A-404C-BA00-D612632D07DD}">
      <dgm:prSet/>
      <dgm:spPr/>
      <dgm:t>
        <a:bodyPr/>
        <a:lstStyle/>
        <a:p>
          <a:endParaRPr lang="en-US"/>
        </a:p>
      </dgm:t>
    </dgm:pt>
    <dgm:pt modelId="{31915B73-B24F-4095-8B7C-A3E2192BAC1B}">
      <dgm:prSet phldrT="[Text]"/>
      <dgm:spPr/>
      <dgm:t>
        <a:bodyPr/>
        <a:lstStyle/>
        <a:p>
          <a:r>
            <a:rPr lang="en-US" dirty="0"/>
            <a:t>Task description</a:t>
          </a:r>
        </a:p>
      </dgm:t>
    </dgm:pt>
    <dgm:pt modelId="{6A804C40-1DD7-4458-89D4-E36BC426E3B6}" type="parTrans" cxnId="{CA1EFA93-8440-4FC7-BF01-5EA93B402FD3}">
      <dgm:prSet/>
      <dgm:spPr/>
      <dgm:t>
        <a:bodyPr/>
        <a:lstStyle/>
        <a:p>
          <a:endParaRPr lang="en-US"/>
        </a:p>
      </dgm:t>
    </dgm:pt>
    <dgm:pt modelId="{6CA804E7-252C-4448-8D5A-78A72F047DF5}" type="sibTrans" cxnId="{CA1EFA93-8440-4FC7-BF01-5EA93B402FD3}">
      <dgm:prSet/>
      <dgm:spPr/>
      <dgm:t>
        <a:bodyPr/>
        <a:lstStyle/>
        <a:p>
          <a:endParaRPr lang="en-US"/>
        </a:p>
      </dgm:t>
    </dgm:pt>
    <dgm:pt modelId="{D855C04F-62E5-4539-A3D2-0257C3EEE3FB}">
      <dgm:prSet phldrT="[Text]"/>
      <dgm:spPr/>
      <dgm:t>
        <a:bodyPr/>
        <a:lstStyle/>
        <a:p>
          <a:r>
            <a:rPr lang="en-US" dirty="0"/>
            <a:t>Step 3 Title</a:t>
          </a:r>
        </a:p>
      </dgm:t>
    </dgm:pt>
    <dgm:pt modelId="{833292D2-C1D7-4D28-8ECC-6926FF65094F}" type="parTrans" cxnId="{9CA98868-624E-4F8E-B760-A54E0D108B8A}">
      <dgm:prSet/>
      <dgm:spPr/>
      <dgm:t>
        <a:bodyPr/>
        <a:lstStyle/>
        <a:p>
          <a:endParaRPr lang="en-US"/>
        </a:p>
      </dgm:t>
    </dgm:pt>
    <dgm:pt modelId="{918C2F2D-9118-4E54-8BF0-E3523D616B57}" type="sibTrans" cxnId="{9CA98868-624E-4F8E-B760-A54E0D108B8A}">
      <dgm:prSet/>
      <dgm:spPr/>
      <dgm:t>
        <a:bodyPr/>
        <a:lstStyle/>
        <a:p>
          <a:endParaRPr lang="en-US"/>
        </a:p>
      </dgm:t>
    </dgm:pt>
    <dgm:pt modelId="{1F639FD7-FC86-4BD1-8EA8-7AFCDB7C575A}">
      <dgm:prSet phldrT="[Text]"/>
      <dgm:spPr/>
      <dgm:t>
        <a:bodyPr/>
        <a:lstStyle/>
        <a:p>
          <a:r>
            <a:rPr lang="en-US" dirty="0"/>
            <a:t>Task description</a:t>
          </a:r>
        </a:p>
      </dgm:t>
    </dgm:pt>
    <dgm:pt modelId="{AD21AE87-76B5-43C2-B867-681049201242}" type="parTrans" cxnId="{B546E58F-751C-408E-9316-735C9B2763EE}">
      <dgm:prSet/>
      <dgm:spPr/>
      <dgm:t>
        <a:bodyPr/>
        <a:lstStyle/>
        <a:p>
          <a:endParaRPr lang="en-US"/>
        </a:p>
      </dgm:t>
    </dgm:pt>
    <dgm:pt modelId="{4B5EDC9D-8010-46DC-B8C7-80FECBB8813D}" type="sibTrans" cxnId="{B546E58F-751C-408E-9316-735C9B2763EE}">
      <dgm:prSet/>
      <dgm:spPr/>
      <dgm:t>
        <a:bodyPr/>
        <a:lstStyle/>
        <a:p>
          <a:endParaRPr lang="en-US"/>
        </a:p>
      </dgm:t>
    </dgm:pt>
    <dgm:pt modelId="{9157656F-657E-4B71-A99A-FD25DE5AA800}">
      <dgm:prSet phldrT="[Text]"/>
      <dgm:spPr/>
      <dgm:t>
        <a:bodyPr/>
        <a:lstStyle/>
        <a:p>
          <a:r>
            <a:rPr lang="en-US" dirty="0"/>
            <a:t>Task description</a:t>
          </a:r>
        </a:p>
      </dgm:t>
    </dgm:pt>
    <dgm:pt modelId="{6443E05E-1CD8-4CAF-81C6-6F3E8E7E7E67}" type="parTrans" cxnId="{6700D244-3B64-4640-BBB8-E783F0D7FC88}">
      <dgm:prSet/>
      <dgm:spPr/>
      <dgm:t>
        <a:bodyPr/>
        <a:lstStyle/>
        <a:p>
          <a:endParaRPr lang="en-US"/>
        </a:p>
      </dgm:t>
    </dgm:pt>
    <dgm:pt modelId="{A3922523-6415-4410-B045-367625E0CD27}" type="sibTrans" cxnId="{6700D244-3B64-4640-BBB8-E783F0D7FC88}">
      <dgm:prSet/>
      <dgm:spPr/>
      <dgm:t>
        <a:bodyPr/>
        <a:lstStyle/>
        <a:p>
          <a:endParaRPr lang="en-US"/>
        </a:p>
      </dgm:t>
    </dgm:pt>
    <dgm:pt modelId="{B417A7BD-18F3-4E67-AF5A-A59F03FAD072}">
      <dgm:prSet phldrT="[Text]"/>
      <dgm:spPr/>
      <dgm:t>
        <a:bodyPr/>
        <a:lstStyle/>
        <a:p>
          <a:r>
            <a:rPr lang="en-US" dirty="0"/>
            <a:t>Task description</a:t>
          </a:r>
        </a:p>
      </dgm:t>
    </dgm:pt>
    <dgm:pt modelId="{8C8863C8-4923-4702-82AD-3690A531C87D}" type="parTrans" cxnId="{1A5E4758-C607-4AA3-B58D-F711617DBF5D}">
      <dgm:prSet/>
      <dgm:spPr/>
      <dgm:t>
        <a:bodyPr/>
        <a:lstStyle/>
        <a:p>
          <a:endParaRPr lang="en-US"/>
        </a:p>
      </dgm:t>
    </dgm:pt>
    <dgm:pt modelId="{730B0BD6-5755-4D6A-83DE-582209009516}" type="sibTrans" cxnId="{1A5E4758-C607-4AA3-B58D-F711617DBF5D}">
      <dgm:prSet/>
      <dgm:spPr/>
      <dgm:t>
        <a:bodyPr/>
        <a:lstStyle/>
        <a:p>
          <a:endParaRPr lang="en-US"/>
        </a:p>
      </dgm:t>
    </dgm:pt>
    <dgm:pt modelId="{A78CF39E-3C92-4231-B193-2B1B4562EC18}">
      <dgm:prSet phldrT="[Text]"/>
      <dgm:spPr/>
      <dgm:t>
        <a:bodyPr/>
        <a:lstStyle/>
        <a:p>
          <a:r>
            <a:rPr lang="en-US" dirty="0"/>
            <a:t>Task description</a:t>
          </a:r>
        </a:p>
      </dgm:t>
    </dgm:pt>
    <dgm:pt modelId="{76E9109F-3DAD-4AAC-B121-040BB573A67E}" type="parTrans" cxnId="{CF8499C6-C96B-4DF7-A43F-091C9EA3F885}">
      <dgm:prSet/>
      <dgm:spPr/>
      <dgm:t>
        <a:bodyPr/>
        <a:lstStyle/>
        <a:p>
          <a:endParaRPr lang="en-US"/>
        </a:p>
      </dgm:t>
    </dgm:pt>
    <dgm:pt modelId="{4B17EEA1-79C8-4513-B88A-A9E3D9A6BBAC}" type="sibTrans" cxnId="{CF8499C6-C96B-4DF7-A43F-091C9EA3F885}">
      <dgm:prSet/>
      <dgm:spPr/>
      <dgm:t>
        <a:bodyPr/>
        <a:lstStyle/>
        <a:p>
          <a:endParaRPr lang="en-US"/>
        </a:p>
      </dgm:t>
    </dgm:pt>
    <dgm:pt modelId="{9EAF9FC2-F3A5-4E59-B51F-00B48DD2F2EB}">
      <dgm:prSet phldrT="[Text]"/>
      <dgm:spPr/>
      <dgm:t>
        <a:bodyPr/>
        <a:lstStyle/>
        <a:p>
          <a:r>
            <a:rPr lang="en-US" dirty="0"/>
            <a:t>Step 4 Title</a:t>
          </a:r>
        </a:p>
      </dgm:t>
    </dgm:pt>
    <dgm:pt modelId="{417BEEC1-1A24-48B8-BB3C-34D8089EC196}" type="parTrans" cxnId="{B27DC05B-BE76-436C-B1C4-1297A548A88D}">
      <dgm:prSet/>
      <dgm:spPr/>
      <dgm:t>
        <a:bodyPr/>
        <a:lstStyle/>
        <a:p>
          <a:endParaRPr lang="en-US"/>
        </a:p>
      </dgm:t>
    </dgm:pt>
    <dgm:pt modelId="{FA1C6C10-2743-4803-B417-7DE87B8A5A8F}" type="sibTrans" cxnId="{B27DC05B-BE76-436C-B1C4-1297A548A88D}">
      <dgm:prSet/>
      <dgm:spPr/>
      <dgm:t>
        <a:bodyPr/>
        <a:lstStyle/>
        <a:p>
          <a:endParaRPr lang="en-US"/>
        </a:p>
      </dgm:t>
    </dgm:pt>
    <dgm:pt modelId="{14DC0861-719E-455C-A6F0-D34F62AE43B7}">
      <dgm:prSet phldrT="[Text]"/>
      <dgm:spPr/>
      <dgm:t>
        <a:bodyPr/>
        <a:lstStyle/>
        <a:p>
          <a:r>
            <a:rPr lang="en-US"/>
            <a:t>Task description</a:t>
          </a:r>
          <a:endParaRPr lang="en-US" dirty="0"/>
        </a:p>
      </dgm:t>
    </dgm:pt>
    <dgm:pt modelId="{C0BD011A-1FCA-4E57-B1CC-49D06674C2DF}" type="parTrans" cxnId="{FDF9CC05-503E-424F-B8F0-5612A5CE2FA9}">
      <dgm:prSet/>
      <dgm:spPr/>
      <dgm:t>
        <a:bodyPr/>
        <a:lstStyle/>
        <a:p>
          <a:endParaRPr lang="en-US"/>
        </a:p>
      </dgm:t>
    </dgm:pt>
    <dgm:pt modelId="{5518D6F8-AB91-456D-938A-1B5C4AA1194F}" type="sibTrans" cxnId="{FDF9CC05-503E-424F-B8F0-5612A5CE2FA9}">
      <dgm:prSet/>
      <dgm:spPr/>
      <dgm:t>
        <a:bodyPr/>
        <a:lstStyle/>
        <a:p>
          <a:endParaRPr lang="en-US"/>
        </a:p>
      </dgm:t>
    </dgm:pt>
    <dgm:pt modelId="{DDF437A6-B527-4297-940A-DB892E3E041F}">
      <dgm:prSet phldrT="[Text]"/>
      <dgm:spPr/>
      <dgm:t>
        <a:bodyPr/>
        <a:lstStyle/>
        <a:p>
          <a:r>
            <a:rPr lang="en-US" dirty="0"/>
            <a:t>Task description</a:t>
          </a:r>
        </a:p>
      </dgm:t>
    </dgm:pt>
    <dgm:pt modelId="{21344233-1FE3-41B3-B1B4-469998E9554E}" type="parTrans" cxnId="{D8FFC67B-E986-4B5C-9519-FFA5EA36ECCD}">
      <dgm:prSet/>
      <dgm:spPr/>
      <dgm:t>
        <a:bodyPr/>
        <a:lstStyle/>
        <a:p>
          <a:endParaRPr lang="en-US"/>
        </a:p>
      </dgm:t>
    </dgm:pt>
    <dgm:pt modelId="{7E621F33-5EB6-4BDE-9E30-583D5964199A}" type="sibTrans" cxnId="{D8FFC67B-E986-4B5C-9519-FFA5EA36ECCD}">
      <dgm:prSet/>
      <dgm:spPr/>
      <dgm:t>
        <a:bodyPr/>
        <a:lstStyle/>
        <a:p>
          <a:endParaRPr lang="en-US"/>
        </a:p>
      </dgm:t>
    </dgm:pt>
    <dgm:pt modelId="{D1CB6BCB-ABC7-4830-9D66-97BEC7A1C903}">
      <dgm:prSet phldrT="[Text]"/>
      <dgm:spPr/>
      <dgm:t>
        <a:bodyPr/>
        <a:lstStyle/>
        <a:p>
          <a:r>
            <a:rPr lang="en-US"/>
            <a:t>Task description</a:t>
          </a:r>
          <a:endParaRPr lang="en-US" dirty="0"/>
        </a:p>
      </dgm:t>
    </dgm:pt>
    <dgm:pt modelId="{679427E4-2DA8-4C54-AEB8-C270E875714F}" type="parTrans" cxnId="{E457FA6D-EA8B-4B54-AE73-6CB7A0200357}">
      <dgm:prSet/>
      <dgm:spPr/>
      <dgm:t>
        <a:bodyPr/>
        <a:lstStyle/>
        <a:p>
          <a:endParaRPr lang="en-US"/>
        </a:p>
      </dgm:t>
    </dgm:pt>
    <dgm:pt modelId="{B1548FB6-6C33-4A6A-A096-1C308A005C57}" type="sibTrans" cxnId="{E457FA6D-EA8B-4B54-AE73-6CB7A0200357}">
      <dgm:prSet/>
      <dgm:spPr/>
      <dgm:t>
        <a:bodyPr/>
        <a:lstStyle/>
        <a:p>
          <a:endParaRPr lang="en-US"/>
        </a:p>
      </dgm:t>
    </dgm:pt>
    <dgm:pt modelId="{CDC3BE65-6EA5-45E3-BBA9-19785FC025E7}">
      <dgm:prSet phldrT="[Text]"/>
      <dgm:spPr/>
      <dgm:t>
        <a:bodyPr/>
        <a:lstStyle/>
        <a:p>
          <a:r>
            <a:rPr lang="en-US" dirty="0"/>
            <a:t>Task description</a:t>
          </a:r>
        </a:p>
      </dgm:t>
    </dgm:pt>
    <dgm:pt modelId="{506872AE-F23F-461B-AA4B-F80FB9F96AFC}" type="parTrans" cxnId="{512563A3-55E1-4974-B0C1-69019386C68C}">
      <dgm:prSet/>
      <dgm:spPr/>
      <dgm:t>
        <a:bodyPr/>
        <a:lstStyle/>
        <a:p>
          <a:endParaRPr lang="en-US"/>
        </a:p>
      </dgm:t>
    </dgm:pt>
    <dgm:pt modelId="{075A8612-F332-4F55-8B12-7271AE4B8F96}" type="sibTrans" cxnId="{512563A3-55E1-4974-B0C1-69019386C68C}">
      <dgm:prSet/>
      <dgm:spPr/>
      <dgm:t>
        <a:bodyPr/>
        <a:lstStyle/>
        <a:p>
          <a:endParaRPr lang="en-US"/>
        </a:p>
      </dgm:t>
    </dgm:pt>
    <dgm:pt modelId="{70BC31D5-0AF4-46BA-93EE-8EF6996A2CAF}" type="pres">
      <dgm:prSet presAssocID="{226286EE-C089-4DF6-B790-C0E96A276C09}" presName="Name0" presStyleCnt="0">
        <dgm:presLayoutVars>
          <dgm:chMax val="7"/>
          <dgm:chPref val="7"/>
          <dgm:dir/>
          <dgm:animLvl val="lvl"/>
        </dgm:presLayoutVars>
      </dgm:prSet>
      <dgm:spPr/>
    </dgm:pt>
    <dgm:pt modelId="{C1876178-43F6-4948-A0D3-F14C1B318357}" type="pres">
      <dgm:prSet presAssocID="{282B3ED8-E765-403D-B9A2-B5830C301375}" presName="parentText_1" presStyleLbl="node1" presStyleIdx="0" presStyleCnt="4">
        <dgm:presLayoutVars>
          <dgm:chMax val="1"/>
          <dgm:chPref val="1"/>
          <dgm:bulletEnabled val="1"/>
        </dgm:presLayoutVars>
      </dgm:prSet>
      <dgm:spPr/>
    </dgm:pt>
    <dgm:pt modelId="{A585952E-5A9A-4DBA-A11B-341A18AC70E2}" type="pres">
      <dgm:prSet presAssocID="{282B3ED8-E765-403D-B9A2-B5830C301375}" presName="childText_1" presStyleLbl="node1" presStyleIdx="0" presStyleCnt="4">
        <dgm:presLayoutVars>
          <dgm:chMax val="0"/>
          <dgm:chPref val="0"/>
          <dgm:bulletEnabled val="1"/>
        </dgm:presLayoutVars>
      </dgm:prSet>
      <dgm:spPr/>
    </dgm:pt>
    <dgm:pt modelId="{7B62A4AE-7902-460B-9788-9EB75935EC1D}" type="pres">
      <dgm:prSet presAssocID="{282B3ED8-E765-403D-B9A2-B5830C301375}" presName="accentShape_1" presStyleCnt="0"/>
      <dgm:spPr/>
    </dgm:pt>
    <dgm:pt modelId="{05EA762F-3D1E-4794-A4BC-DF5E651273C6}" type="pres">
      <dgm:prSet presAssocID="{282B3ED8-E765-403D-B9A2-B5830C301375}" presName="imageRepeatNode" presStyleLbl="node1" presStyleIdx="0" presStyleCnt="4"/>
      <dgm:spPr/>
    </dgm:pt>
    <dgm:pt modelId="{7AA2BBA0-80E2-45BD-8D19-62C1D7B66999}" type="pres">
      <dgm:prSet presAssocID="{D4FC1F9B-9474-46A1-B6A4-BD592C769416}" presName="parentText_2" presStyleLbl="node1" presStyleIdx="0" presStyleCnt="4">
        <dgm:presLayoutVars>
          <dgm:chMax val="1"/>
          <dgm:chPref val="1"/>
          <dgm:bulletEnabled val="1"/>
        </dgm:presLayoutVars>
      </dgm:prSet>
      <dgm:spPr/>
    </dgm:pt>
    <dgm:pt modelId="{94859E3F-DF56-43ED-8EA1-39C3E68DBEEA}" type="pres">
      <dgm:prSet presAssocID="{D4FC1F9B-9474-46A1-B6A4-BD592C769416}" presName="childText_2" presStyleLbl="node2" presStyleIdx="0" presStyleCnt="0">
        <dgm:presLayoutVars>
          <dgm:chMax val="0"/>
          <dgm:chPref val="0"/>
          <dgm:bulletEnabled val="1"/>
        </dgm:presLayoutVars>
      </dgm:prSet>
      <dgm:spPr/>
    </dgm:pt>
    <dgm:pt modelId="{A346F971-5367-46D1-8CED-860689B4DC32}" type="pres">
      <dgm:prSet presAssocID="{D4FC1F9B-9474-46A1-B6A4-BD592C769416}" presName="accentShape_2" presStyleCnt="0"/>
      <dgm:spPr/>
    </dgm:pt>
    <dgm:pt modelId="{18553315-0A83-483D-AC50-A025DD74DD29}" type="pres">
      <dgm:prSet presAssocID="{D4FC1F9B-9474-46A1-B6A4-BD592C769416}" presName="imageRepeatNode" presStyleLbl="node1" presStyleIdx="1" presStyleCnt="4"/>
      <dgm:spPr/>
    </dgm:pt>
    <dgm:pt modelId="{3D1150B0-306B-4BCF-8C33-3474F0DF7EA4}" type="pres">
      <dgm:prSet presAssocID="{D855C04F-62E5-4539-A3D2-0257C3EEE3FB}" presName="parentText_3" presStyleLbl="node1" presStyleIdx="1" presStyleCnt="4">
        <dgm:presLayoutVars>
          <dgm:chMax val="1"/>
          <dgm:chPref val="1"/>
          <dgm:bulletEnabled val="1"/>
        </dgm:presLayoutVars>
      </dgm:prSet>
      <dgm:spPr/>
    </dgm:pt>
    <dgm:pt modelId="{BAE249C1-A727-47EE-A38F-F1D9092A05DB}" type="pres">
      <dgm:prSet presAssocID="{D855C04F-62E5-4539-A3D2-0257C3EEE3FB}" presName="childText_3" presStyleLbl="node2" presStyleIdx="0" presStyleCnt="0">
        <dgm:presLayoutVars>
          <dgm:chMax val="0"/>
          <dgm:chPref val="0"/>
          <dgm:bulletEnabled val="1"/>
        </dgm:presLayoutVars>
      </dgm:prSet>
      <dgm:spPr/>
    </dgm:pt>
    <dgm:pt modelId="{5AD35D85-7C5A-4186-887B-7CD643252A50}" type="pres">
      <dgm:prSet presAssocID="{D855C04F-62E5-4539-A3D2-0257C3EEE3FB}" presName="accentShape_3" presStyleCnt="0"/>
      <dgm:spPr/>
    </dgm:pt>
    <dgm:pt modelId="{DF7E8CD6-5A74-4C41-AB0A-23C8A96E0558}" type="pres">
      <dgm:prSet presAssocID="{D855C04F-62E5-4539-A3D2-0257C3EEE3FB}" presName="imageRepeatNode" presStyleLbl="node1" presStyleIdx="2" presStyleCnt="4"/>
      <dgm:spPr/>
    </dgm:pt>
    <dgm:pt modelId="{6C7F0D1E-3C37-4CD8-AE64-54CF0548AD67}" type="pres">
      <dgm:prSet presAssocID="{9EAF9FC2-F3A5-4E59-B51F-00B48DD2F2EB}" presName="parentText_4" presStyleLbl="node1" presStyleIdx="2" presStyleCnt="4">
        <dgm:presLayoutVars>
          <dgm:chMax val="1"/>
          <dgm:chPref val="1"/>
          <dgm:bulletEnabled val="1"/>
        </dgm:presLayoutVars>
      </dgm:prSet>
      <dgm:spPr/>
    </dgm:pt>
    <dgm:pt modelId="{EDF78642-4EF7-47B5-8DAB-3CFDEBB643C9}" type="pres">
      <dgm:prSet presAssocID="{9EAF9FC2-F3A5-4E59-B51F-00B48DD2F2EB}" presName="childText_4" presStyleLbl="node2" presStyleIdx="0" presStyleCnt="0">
        <dgm:presLayoutVars>
          <dgm:chMax val="0"/>
          <dgm:chPref val="0"/>
          <dgm:bulletEnabled val="1"/>
        </dgm:presLayoutVars>
      </dgm:prSet>
      <dgm:spPr/>
    </dgm:pt>
    <dgm:pt modelId="{4FD1E83F-8A81-4CD7-922B-C7D8B1B9CD2E}" type="pres">
      <dgm:prSet presAssocID="{9EAF9FC2-F3A5-4E59-B51F-00B48DD2F2EB}" presName="accentShape_4" presStyleCnt="0"/>
      <dgm:spPr/>
    </dgm:pt>
    <dgm:pt modelId="{D2BC8986-9AF3-4BB9-BAD5-7BADF23ACD14}" type="pres">
      <dgm:prSet presAssocID="{9EAF9FC2-F3A5-4E59-B51F-00B48DD2F2EB}" presName="imageRepeatNode" presStyleLbl="node1" presStyleIdx="3" presStyleCnt="4"/>
      <dgm:spPr/>
    </dgm:pt>
  </dgm:ptLst>
  <dgm:cxnLst>
    <dgm:cxn modelId="{8A00B005-18DA-4A65-9F4D-156EBF88BA32}" type="presOf" srcId="{14DC0861-719E-455C-A6F0-D34F62AE43B7}" destId="{EDF78642-4EF7-47B5-8DAB-3CFDEBB643C9}" srcOrd="0" destOrd="0" presId="urn:microsoft.com/office/officeart/2009/3/layout/BlockDescendingList"/>
    <dgm:cxn modelId="{FDF9CC05-503E-424F-B8F0-5612A5CE2FA9}" srcId="{9EAF9FC2-F3A5-4E59-B51F-00B48DD2F2EB}" destId="{14DC0861-719E-455C-A6F0-D34F62AE43B7}" srcOrd="0" destOrd="0" parTransId="{C0BD011A-1FCA-4E57-B1CC-49D06674C2DF}" sibTransId="{5518D6F8-AB91-456D-938A-1B5C4AA1194F}"/>
    <dgm:cxn modelId="{CD1EAA13-8299-4FFF-875D-188F84A8D715}" type="presOf" srcId="{1F639FD7-FC86-4BD1-8EA8-7AFCDB7C575A}" destId="{BAE249C1-A727-47EE-A38F-F1D9092A05DB}" srcOrd="0" destOrd="0" presId="urn:microsoft.com/office/officeart/2009/3/layout/BlockDescendingList"/>
    <dgm:cxn modelId="{F6014B1E-15F4-4DB6-B85E-AA076FC18460}" type="presOf" srcId="{D855C04F-62E5-4539-A3D2-0257C3EEE3FB}" destId="{DF7E8CD6-5A74-4C41-AB0A-23C8A96E0558}" srcOrd="1" destOrd="0" presId="urn:microsoft.com/office/officeart/2009/3/layout/BlockDescendingList"/>
    <dgm:cxn modelId="{F08E281F-C8B7-4443-A405-22AD33BFDA67}" type="presOf" srcId="{9EAF9FC2-F3A5-4E59-B51F-00B48DD2F2EB}" destId="{6C7F0D1E-3C37-4CD8-AE64-54CF0548AD67}" srcOrd="0" destOrd="0" presId="urn:microsoft.com/office/officeart/2009/3/layout/BlockDescendingList"/>
    <dgm:cxn modelId="{6B3B1324-0C04-4717-B815-20CA2E01D841}" type="presOf" srcId="{9157656F-657E-4B71-A99A-FD25DE5AA800}" destId="{A585952E-5A9A-4DBA-A11B-341A18AC70E2}" srcOrd="0" destOrd="1" presId="urn:microsoft.com/office/officeart/2009/3/layout/BlockDescendingList"/>
    <dgm:cxn modelId="{0A0CBB37-3E4B-4E48-88C8-A5C3F5C60383}" type="presOf" srcId="{B417A7BD-18F3-4E67-AF5A-A59F03FAD072}" destId="{94859E3F-DF56-43ED-8EA1-39C3E68DBEEA}" srcOrd="0" destOrd="2" presId="urn:microsoft.com/office/officeart/2009/3/layout/BlockDescendingList"/>
    <dgm:cxn modelId="{9AD53738-F1CC-4791-8FB0-72B2A341FE52}" type="presOf" srcId="{9EAF9FC2-F3A5-4E59-B51F-00B48DD2F2EB}" destId="{D2BC8986-9AF3-4BB9-BAD5-7BADF23ACD14}" srcOrd="1" destOrd="0" presId="urn:microsoft.com/office/officeart/2009/3/layout/BlockDescendingList"/>
    <dgm:cxn modelId="{002BBB39-42B0-443C-BBFE-CCE1600C7F3F}" srcId="{282B3ED8-E765-403D-B9A2-B5830C301375}" destId="{F9B5E4A2-9B30-4E78-AF35-3849498D1368}" srcOrd="0" destOrd="0" parTransId="{11891DD9-B325-4697-805D-F2744B51F28D}" sibTransId="{BB5E4612-A2AB-439F-A3FC-EAE08AF6BBDE}"/>
    <dgm:cxn modelId="{B27DC05B-BE76-436C-B1C4-1297A548A88D}" srcId="{226286EE-C089-4DF6-B790-C0E96A276C09}" destId="{9EAF9FC2-F3A5-4E59-B51F-00B48DD2F2EB}" srcOrd="3" destOrd="0" parTransId="{417BEEC1-1A24-48B8-BB3C-34D8089EC196}" sibTransId="{FA1C6C10-2743-4803-B417-7DE87B8A5A8F}"/>
    <dgm:cxn modelId="{48643E5F-862E-4388-8591-383C6335A241}" type="presOf" srcId="{DDF437A6-B527-4297-940A-DB892E3E041F}" destId="{EDF78642-4EF7-47B5-8DAB-3CFDEBB643C9}" srcOrd="0" destOrd="1" presId="urn:microsoft.com/office/officeart/2009/3/layout/BlockDescendingList"/>
    <dgm:cxn modelId="{6BA64F63-1B24-4665-83F9-AFEFBC54A595}" type="presOf" srcId="{D1CB6BCB-ABC7-4830-9D66-97BEC7A1C903}" destId="{A585952E-5A9A-4DBA-A11B-341A18AC70E2}" srcOrd="0" destOrd="2" presId="urn:microsoft.com/office/officeart/2009/3/layout/BlockDescendingList"/>
    <dgm:cxn modelId="{6700D244-3B64-4640-BBB8-E783F0D7FC88}" srcId="{282B3ED8-E765-403D-B9A2-B5830C301375}" destId="{9157656F-657E-4B71-A99A-FD25DE5AA800}" srcOrd="1" destOrd="0" parTransId="{6443E05E-1CD8-4CAF-81C6-6F3E8E7E7E67}" sibTransId="{A3922523-6415-4410-B045-367625E0CD27}"/>
    <dgm:cxn modelId="{59F80068-E15A-46AD-B8B1-A2BBA7554BA2}" type="presOf" srcId="{F9B5E4A2-9B30-4E78-AF35-3849498D1368}" destId="{A585952E-5A9A-4DBA-A11B-341A18AC70E2}" srcOrd="0" destOrd="0" presId="urn:microsoft.com/office/officeart/2009/3/layout/BlockDescendingList"/>
    <dgm:cxn modelId="{9CA98868-624E-4F8E-B760-A54E0D108B8A}" srcId="{226286EE-C089-4DF6-B790-C0E96A276C09}" destId="{D855C04F-62E5-4539-A3D2-0257C3EEE3FB}" srcOrd="2" destOrd="0" parTransId="{833292D2-C1D7-4D28-8ECC-6926FF65094F}" sibTransId="{918C2F2D-9118-4E54-8BF0-E3523D616B57}"/>
    <dgm:cxn modelId="{63AECB4D-04E4-4AE9-970F-0EBE9CBA93AC}" type="presOf" srcId="{D4FC1F9B-9474-46A1-B6A4-BD592C769416}" destId="{18553315-0A83-483D-AC50-A025DD74DD29}" srcOrd="1" destOrd="0" presId="urn:microsoft.com/office/officeart/2009/3/layout/BlockDescendingList"/>
    <dgm:cxn modelId="{E457FA6D-EA8B-4B54-AE73-6CB7A0200357}" srcId="{282B3ED8-E765-403D-B9A2-B5830C301375}" destId="{D1CB6BCB-ABC7-4830-9D66-97BEC7A1C903}" srcOrd="2" destOrd="0" parTransId="{679427E4-2DA8-4C54-AEB8-C270E875714F}" sibTransId="{B1548FB6-6C33-4A6A-A096-1C308A005C57}"/>
    <dgm:cxn modelId="{1A5E4758-C607-4AA3-B58D-F711617DBF5D}" srcId="{D4FC1F9B-9474-46A1-B6A4-BD592C769416}" destId="{B417A7BD-18F3-4E67-AF5A-A59F03FAD072}" srcOrd="2" destOrd="0" parTransId="{8C8863C8-4923-4702-82AD-3690A531C87D}" sibTransId="{730B0BD6-5755-4D6A-83DE-582209009516}"/>
    <dgm:cxn modelId="{504D125A-D369-47F1-86F9-53BB4DB530E2}" type="presOf" srcId="{D855C04F-62E5-4539-A3D2-0257C3EEE3FB}" destId="{3D1150B0-306B-4BCF-8C33-3474F0DF7EA4}" srcOrd="0" destOrd="0" presId="urn:microsoft.com/office/officeart/2009/3/layout/BlockDescendingList"/>
    <dgm:cxn modelId="{D8FFC67B-E986-4B5C-9519-FFA5EA36ECCD}" srcId="{9EAF9FC2-F3A5-4E59-B51F-00B48DD2F2EB}" destId="{DDF437A6-B527-4297-940A-DB892E3E041F}" srcOrd="1" destOrd="0" parTransId="{21344233-1FE3-41B3-B1B4-469998E9554E}" sibTransId="{7E621F33-5EB6-4BDE-9E30-583D5964199A}"/>
    <dgm:cxn modelId="{1665DE7C-D60A-404C-BA00-D612632D07DD}" srcId="{226286EE-C089-4DF6-B790-C0E96A276C09}" destId="{D4FC1F9B-9474-46A1-B6A4-BD592C769416}" srcOrd="1" destOrd="0" parTransId="{64D86179-F0AC-484A-97F3-27B479C9D2F6}" sibTransId="{BA7B8FAA-7DFF-482E-848F-A67AEB1CF6B1}"/>
    <dgm:cxn modelId="{58F49689-EB2F-49B7-846B-8401D3105B92}" srcId="{226286EE-C089-4DF6-B790-C0E96A276C09}" destId="{282B3ED8-E765-403D-B9A2-B5830C301375}" srcOrd="0" destOrd="0" parTransId="{B6B954D1-F24C-4496-9869-13A9CFEA6AD2}" sibTransId="{1AAAC048-6D87-4302-A344-9010E2FD6780}"/>
    <dgm:cxn modelId="{B546E58F-751C-408E-9316-735C9B2763EE}" srcId="{D855C04F-62E5-4539-A3D2-0257C3EEE3FB}" destId="{1F639FD7-FC86-4BD1-8EA8-7AFCDB7C575A}" srcOrd="0" destOrd="0" parTransId="{AD21AE87-76B5-43C2-B867-681049201242}" sibTransId="{4B5EDC9D-8010-46DC-B8C7-80FECBB8813D}"/>
    <dgm:cxn modelId="{CA1EFA93-8440-4FC7-BF01-5EA93B402FD3}" srcId="{D4FC1F9B-9474-46A1-B6A4-BD592C769416}" destId="{31915B73-B24F-4095-8B7C-A3E2192BAC1B}" srcOrd="0" destOrd="0" parTransId="{6A804C40-1DD7-4458-89D4-E36BC426E3B6}" sibTransId="{6CA804E7-252C-4448-8D5A-78A72F047DF5}"/>
    <dgm:cxn modelId="{512563A3-55E1-4974-B0C1-69019386C68C}" srcId="{D4FC1F9B-9474-46A1-B6A4-BD592C769416}" destId="{CDC3BE65-6EA5-45E3-BBA9-19785FC025E7}" srcOrd="1" destOrd="0" parTransId="{506872AE-F23F-461B-AA4B-F80FB9F96AFC}" sibTransId="{075A8612-F332-4F55-8B12-7271AE4B8F96}"/>
    <dgm:cxn modelId="{E8A1BAA4-D6FD-47F3-BFD0-A3F1680F8381}" type="presOf" srcId="{282B3ED8-E765-403D-B9A2-B5830C301375}" destId="{C1876178-43F6-4948-A0D3-F14C1B318357}" srcOrd="0" destOrd="0" presId="urn:microsoft.com/office/officeart/2009/3/layout/BlockDescendingList"/>
    <dgm:cxn modelId="{B4996CC1-3132-48C1-A4E8-D5EA61C18696}" type="presOf" srcId="{226286EE-C089-4DF6-B790-C0E96A276C09}" destId="{70BC31D5-0AF4-46BA-93EE-8EF6996A2CAF}" srcOrd="0" destOrd="0" presId="urn:microsoft.com/office/officeart/2009/3/layout/BlockDescendingList"/>
    <dgm:cxn modelId="{CCC6F9C2-AB76-4B1E-B3C7-67BF0DCA1620}" type="presOf" srcId="{A78CF39E-3C92-4231-B193-2B1B4562EC18}" destId="{BAE249C1-A727-47EE-A38F-F1D9092A05DB}" srcOrd="0" destOrd="1" presId="urn:microsoft.com/office/officeart/2009/3/layout/BlockDescendingList"/>
    <dgm:cxn modelId="{65186DC6-5CB2-46B2-902F-E545D3B3DF3A}" type="presOf" srcId="{CDC3BE65-6EA5-45E3-BBA9-19785FC025E7}" destId="{94859E3F-DF56-43ED-8EA1-39C3E68DBEEA}" srcOrd="0" destOrd="1" presId="urn:microsoft.com/office/officeart/2009/3/layout/BlockDescendingList"/>
    <dgm:cxn modelId="{CF8499C6-C96B-4DF7-A43F-091C9EA3F885}" srcId="{D855C04F-62E5-4539-A3D2-0257C3EEE3FB}" destId="{A78CF39E-3C92-4231-B193-2B1B4562EC18}" srcOrd="1" destOrd="0" parTransId="{76E9109F-3DAD-4AAC-B121-040BB573A67E}" sibTransId="{4B17EEA1-79C8-4513-B88A-A9E3D9A6BBAC}"/>
    <dgm:cxn modelId="{A339B6CB-9E51-439C-ACCB-83EEA711EECA}" type="presOf" srcId="{31915B73-B24F-4095-8B7C-A3E2192BAC1B}" destId="{94859E3F-DF56-43ED-8EA1-39C3E68DBEEA}" srcOrd="0" destOrd="0" presId="urn:microsoft.com/office/officeart/2009/3/layout/BlockDescendingList"/>
    <dgm:cxn modelId="{2E2D28E0-1DCC-4D6A-8C6D-3A92A23D76F8}" type="presOf" srcId="{D4FC1F9B-9474-46A1-B6A4-BD592C769416}" destId="{7AA2BBA0-80E2-45BD-8D19-62C1D7B66999}" srcOrd="0" destOrd="0" presId="urn:microsoft.com/office/officeart/2009/3/layout/BlockDescendingList"/>
    <dgm:cxn modelId="{B46C8FFD-E2D8-4FF2-99B1-8F2D3FCD9622}" type="presOf" srcId="{282B3ED8-E765-403D-B9A2-B5830C301375}" destId="{05EA762F-3D1E-4794-A4BC-DF5E651273C6}" srcOrd="1" destOrd="0" presId="urn:microsoft.com/office/officeart/2009/3/layout/BlockDescendingList"/>
    <dgm:cxn modelId="{6F368041-510E-4116-BD5C-EE4076DE1665}" type="presParOf" srcId="{70BC31D5-0AF4-46BA-93EE-8EF6996A2CAF}" destId="{C1876178-43F6-4948-A0D3-F14C1B318357}" srcOrd="0" destOrd="0" presId="urn:microsoft.com/office/officeart/2009/3/layout/BlockDescendingList"/>
    <dgm:cxn modelId="{4657066A-6FEC-4B6F-9E33-7A62720F1C38}" type="presParOf" srcId="{70BC31D5-0AF4-46BA-93EE-8EF6996A2CAF}" destId="{A585952E-5A9A-4DBA-A11B-341A18AC70E2}" srcOrd="1" destOrd="0" presId="urn:microsoft.com/office/officeart/2009/3/layout/BlockDescendingList"/>
    <dgm:cxn modelId="{2F3E26CC-B4C9-4BA3-A72D-7E58F19CC2DA}" type="presParOf" srcId="{70BC31D5-0AF4-46BA-93EE-8EF6996A2CAF}" destId="{7B62A4AE-7902-460B-9788-9EB75935EC1D}" srcOrd="2" destOrd="0" presId="urn:microsoft.com/office/officeart/2009/3/layout/BlockDescendingList"/>
    <dgm:cxn modelId="{58400A9B-4646-4B1D-AAB5-6B28CA77ED8E}" type="presParOf" srcId="{7B62A4AE-7902-460B-9788-9EB75935EC1D}" destId="{05EA762F-3D1E-4794-A4BC-DF5E651273C6}" srcOrd="0" destOrd="0" presId="urn:microsoft.com/office/officeart/2009/3/layout/BlockDescendingList"/>
    <dgm:cxn modelId="{BDDC12D8-0211-4984-9BB7-2A5D8C41E40A}" type="presParOf" srcId="{70BC31D5-0AF4-46BA-93EE-8EF6996A2CAF}" destId="{7AA2BBA0-80E2-45BD-8D19-62C1D7B66999}" srcOrd="3" destOrd="0" presId="urn:microsoft.com/office/officeart/2009/3/layout/BlockDescendingList"/>
    <dgm:cxn modelId="{869E2466-15B0-48AC-B906-115B95D70AD1}" type="presParOf" srcId="{70BC31D5-0AF4-46BA-93EE-8EF6996A2CAF}" destId="{94859E3F-DF56-43ED-8EA1-39C3E68DBEEA}" srcOrd="4" destOrd="0" presId="urn:microsoft.com/office/officeart/2009/3/layout/BlockDescendingList"/>
    <dgm:cxn modelId="{AA83AEF5-48D1-4AA8-9AB7-37EB0F453E81}" type="presParOf" srcId="{70BC31D5-0AF4-46BA-93EE-8EF6996A2CAF}" destId="{A346F971-5367-46D1-8CED-860689B4DC32}" srcOrd="5" destOrd="0" presId="urn:microsoft.com/office/officeart/2009/3/layout/BlockDescendingList"/>
    <dgm:cxn modelId="{552FD8DE-CD42-46C4-88C7-0D3C8F58AF75}" type="presParOf" srcId="{A346F971-5367-46D1-8CED-860689B4DC32}" destId="{18553315-0A83-483D-AC50-A025DD74DD29}" srcOrd="0" destOrd="0" presId="urn:microsoft.com/office/officeart/2009/3/layout/BlockDescendingList"/>
    <dgm:cxn modelId="{321E58BC-A0C5-498B-9775-EDEDA0A30BDB}" type="presParOf" srcId="{70BC31D5-0AF4-46BA-93EE-8EF6996A2CAF}" destId="{3D1150B0-306B-4BCF-8C33-3474F0DF7EA4}" srcOrd="6" destOrd="0" presId="urn:microsoft.com/office/officeart/2009/3/layout/BlockDescendingList"/>
    <dgm:cxn modelId="{22B2B1CC-DAA3-48D5-9B85-A383629AFB79}" type="presParOf" srcId="{70BC31D5-0AF4-46BA-93EE-8EF6996A2CAF}" destId="{BAE249C1-A727-47EE-A38F-F1D9092A05DB}" srcOrd="7" destOrd="0" presId="urn:microsoft.com/office/officeart/2009/3/layout/BlockDescendingList"/>
    <dgm:cxn modelId="{DCBC2D6E-C8DF-42ED-94EC-01947BEC16EE}" type="presParOf" srcId="{70BC31D5-0AF4-46BA-93EE-8EF6996A2CAF}" destId="{5AD35D85-7C5A-4186-887B-7CD643252A50}" srcOrd="8" destOrd="0" presId="urn:microsoft.com/office/officeart/2009/3/layout/BlockDescendingList"/>
    <dgm:cxn modelId="{4CBA6E4D-E7AC-43DD-A352-05EC4FB8B6EA}" type="presParOf" srcId="{5AD35D85-7C5A-4186-887B-7CD643252A50}" destId="{DF7E8CD6-5A74-4C41-AB0A-23C8A96E0558}" srcOrd="0" destOrd="0" presId="urn:microsoft.com/office/officeart/2009/3/layout/BlockDescendingList"/>
    <dgm:cxn modelId="{8B2A95F8-FEC1-4AF0-838E-233B730E73B1}" type="presParOf" srcId="{70BC31D5-0AF4-46BA-93EE-8EF6996A2CAF}" destId="{6C7F0D1E-3C37-4CD8-AE64-54CF0548AD67}" srcOrd="9" destOrd="0" presId="urn:microsoft.com/office/officeart/2009/3/layout/BlockDescendingList"/>
    <dgm:cxn modelId="{42E400D1-5945-4C10-BE03-671D0B10EC55}" type="presParOf" srcId="{70BC31D5-0AF4-46BA-93EE-8EF6996A2CAF}" destId="{EDF78642-4EF7-47B5-8DAB-3CFDEBB643C9}" srcOrd="10" destOrd="0" presId="urn:microsoft.com/office/officeart/2009/3/layout/BlockDescendingList"/>
    <dgm:cxn modelId="{1D80DE39-0C88-4E45-82A2-B205C29ABC1F}" type="presParOf" srcId="{70BC31D5-0AF4-46BA-93EE-8EF6996A2CAF}" destId="{4FD1E83F-8A81-4CD7-922B-C7D8B1B9CD2E}" srcOrd="11" destOrd="0" presId="urn:microsoft.com/office/officeart/2009/3/layout/BlockDescendingList"/>
    <dgm:cxn modelId="{52DA000F-06F7-4649-96C3-D48A4F8EB6D4}" type="presParOf" srcId="{4FD1E83F-8A81-4CD7-922B-C7D8B1B9CD2E}" destId="{D2BC8986-9AF3-4BB9-BAD5-7BADF23ACD14}" srcOrd="0" destOrd="0" presId="urn:microsoft.com/office/officeart/2009/3/layout/BlockDescending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7E8CD6-5A74-4C41-AB0A-23C8A96E0558}">
      <dsp:nvSpPr>
        <dsp:cNvPr id="0" name=""/>
        <dsp:cNvSpPr/>
      </dsp:nvSpPr>
      <dsp:spPr>
        <a:xfrm>
          <a:off x="4845688" y="1014126"/>
          <a:ext cx="1626675" cy="3093561"/>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0" rIns="154305" bIns="34290" numCol="1" spcCol="1270" anchor="ctr" anchorCtr="0">
          <a:noAutofit/>
        </a:bodyPr>
        <a:lstStyle/>
        <a:p>
          <a:pPr marL="0" lvl="0" indent="0" algn="r" defTabSz="1200150">
            <a:lnSpc>
              <a:spcPct val="90000"/>
            </a:lnSpc>
            <a:spcBef>
              <a:spcPct val="0"/>
            </a:spcBef>
            <a:spcAft>
              <a:spcPct val="35000"/>
            </a:spcAft>
            <a:buNone/>
          </a:pPr>
          <a:r>
            <a:rPr lang="en-US" sz="2700" kern="1200" dirty="0"/>
            <a:t>Step 3 Title</a:t>
          </a:r>
        </a:p>
      </dsp:txBody>
      <dsp:txXfrm rot="16200000">
        <a:off x="4873915" y="2194761"/>
        <a:ext cx="2784205" cy="422935"/>
      </dsp:txXfrm>
    </dsp:sp>
    <dsp:sp modelId="{18553315-0A83-483D-AC50-A025DD74DD29}">
      <dsp:nvSpPr>
        <dsp:cNvPr id="0" name=""/>
        <dsp:cNvSpPr/>
      </dsp:nvSpPr>
      <dsp:spPr>
        <a:xfrm>
          <a:off x="3073193" y="491997"/>
          <a:ext cx="1626675" cy="3615690"/>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0" rIns="154305" bIns="34290" numCol="1" spcCol="1270" anchor="ctr" anchorCtr="0">
          <a:noAutofit/>
        </a:bodyPr>
        <a:lstStyle/>
        <a:p>
          <a:pPr marL="0" lvl="0" indent="0" algn="r" defTabSz="1200150">
            <a:lnSpc>
              <a:spcPct val="90000"/>
            </a:lnSpc>
            <a:spcBef>
              <a:spcPct val="0"/>
            </a:spcBef>
            <a:spcAft>
              <a:spcPct val="35000"/>
            </a:spcAft>
            <a:buNone/>
          </a:pPr>
          <a:r>
            <a:rPr lang="en-US" sz="2700" kern="1200" dirty="0"/>
            <a:t>Step 2 Title</a:t>
          </a:r>
        </a:p>
      </dsp:txBody>
      <dsp:txXfrm rot="16200000">
        <a:off x="2866463" y="1907590"/>
        <a:ext cx="3254121" cy="422935"/>
      </dsp:txXfrm>
    </dsp:sp>
    <dsp:sp modelId="{D2BC8986-9AF3-4BB9-BAD5-7BADF23ACD14}">
      <dsp:nvSpPr>
        <dsp:cNvPr id="0" name=""/>
        <dsp:cNvSpPr/>
      </dsp:nvSpPr>
      <dsp:spPr>
        <a:xfrm>
          <a:off x="6581916" y="1525523"/>
          <a:ext cx="1626675" cy="2582164"/>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0" rIns="154305" bIns="34290" numCol="1" spcCol="1270" anchor="ctr" anchorCtr="0">
          <a:noAutofit/>
        </a:bodyPr>
        <a:lstStyle/>
        <a:p>
          <a:pPr marL="0" lvl="0" indent="0" algn="r" defTabSz="1200150">
            <a:lnSpc>
              <a:spcPct val="90000"/>
            </a:lnSpc>
            <a:spcBef>
              <a:spcPct val="0"/>
            </a:spcBef>
            <a:spcAft>
              <a:spcPct val="35000"/>
            </a:spcAft>
            <a:buNone/>
          </a:pPr>
          <a:r>
            <a:rPr lang="en-US" sz="2700" kern="1200" dirty="0"/>
            <a:t>Step 4 Title</a:t>
          </a:r>
        </a:p>
      </dsp:txBody>
      <dsp:txXfrm rot="16200000">
        <a:off x="6840272" y="2476030"/>
        <a:ext cx="2323947" cy="422935"/>
      </dsp:txXfrm>
    </dsp:sp>
    <dsp:sp modelId="{05EA762F-3D1E-4794-A4BC-DF5E651273C6}">
      <dsp:nvSpPr>
        <dsp:cNvPr id="0" name=""/>
        <dsp:cNvSpPr/>
      </dsp:nvSpPr>
      <dsp:spPr>
        <a:xfrm>
          <a:off x="1295410" y="0"/>
          <a:ext cx="1626675" cy="4107687"/>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0" rIns="154305" bIns="34290" numCol="1" spcCol="1270" anchor="ctr" anchorCtr="0">
          <a:noAutofit/>
        </a:bodyPr>
        <a:lstStyle/>
        <a:p>
          <a:pPr marL="0" lvl="0" indent="0" algn="r" defTabSz="1200150">
            <a:lnSpc>
              <a:spcPct val="90000"/>
            </a:lnSpc>
            <a:spcBef>
              <a:spcPct val="0"/>
            </a:spcBef>
            <a:spcAft>
              <a:spcPct val="35000"/>
            </a:spcAft>
            <a:buNone/>
          </a:pPr>
          <a:r>
            <a:rPr lang="en-US" sz="2700" kern="1200" dirty="0"/>
            <a:t>Step 1 Title</a:t>
          </a:r>
        </a:p>
      </dsp:txBody>
      <dsp:txXfrm rot="16200000">
        <a:off x="867281" y="1636991"/>
        <a:ext cx="3696919" cy="422935"/>
      </dsp:txXfrm>
    </dsp:sp>
    <dsp:sp modelId="{A585952E-5A9A-4DBA-A11B-341A18AC70E2}">
      <dsp:nvSpPr>
        <dsp:cNvPr id="0" name=""/>
        <dsp:cNvSpPr/>
      </dsp:nvSpPr>
      <dsp:spPr>
        <a:xfrm>
          <a:off x="1295410" y="0"/>
          <a:ext cx="1154939" cy="4127500"/>
        </a:xfrm>
        <a:prstGeom prst="rect">
          <a:avLst/>
        </a:prstGeom>
        <a:noFill/>
        <a:ln>
          <a:noFill/>
        </a:ln>
        <a:effectLst/>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Task description</a:t>
          </a:r>
        </a:p>
        <a:p>
          <a:pPr marL="0" lvl="0" indent="0" algn="l" defTabSz="755650">
            <a:lnSpc>
              <a:spcPct val="90000"/>
            </a:lnSpc>
            <a:spcBef>
              <a:spcPct val="0"/>
            </a:spcBef>
            <a:spcAft>
              <a:spcPct val="35000"/>
            </a:spcAft>
            <a:buNone/>
          </a:pPr>
          <a:r>
            <a:rPr lang="en-US" sz="1700" kern="1200" dirty="0"/>
            <a:t>Task description</a:t>
          </a:r>
        </a:p>
        <a:p>
          <a:pPr marL="0" lvl="0" indent="0" algn="l" defTabSz="755650">
            <a:lnSpc>
              <a:spcPct val="90000"/>
            </a:lnSpc>
            <a:spcBef>
              <a:spcPct val="0"/>
            </a:spcBef>
            <a:spcAft>
              <a:spcPct val="35000"/>
            </a:spcAft>
            <a:buNone/>
          </a:pPr>
          <a:r>
            <a:rPr lang="en-US" sz="1700" kern="1200"/>
            <a:t>Task description</a:t>
          </a:r>
          <a:endParaRPr lang="en-US" sz="1700" kern="1200" dirty="0"/>
        </a:p>
      </dsp:txBody>
      <dsp:txXfrm>
        <a:off x="1295410" y="0"/>
        <a:ext cx="1154939" cy="4127500"/>
      </dsp:txXfrm>
    </dsp:sp>
    <dsp:sp modelId="{94859E3F-DF56-43ED-8EA1-39C3E68DBEEA}">
      <dsp:nvSpPr>
        <dsp:cNvPr id="0" name=""/>
        <dsp:cNvSpPr/>
      </dsp:nvSpPr>
      <dsp:spPr>
        <a:xfrm>
          <a:off x="3073193" y="491997"/>
          <a:ext cx="1154939" cy="3635502"/>
        </a:xfrm>
        <a:prstGeom prst="rect">
          <a:avLst/>
        </a:prstGeom>
        <a:noFill/>
        <a:ln>
          <a:noFill/>
        </a:ln>
        <a:effectLst/>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Task description</a:t>
          </a:r>
        </a:p>
        <a:p>
          <a:pPr marL="0" lvl="0" indent="0" algn="l" defTabSz="755650">
            <a:lnSpc>
              <a:spcPct val="90000"/>
            </a:lnSpc>
            <a:spcBef>
              <a:spcPct val="0"/>
            </a:spcBef>
            <a:spcAft>
              <a:spcPct val="35000"/>
            </a:spcAft>
            <a:buNone/>
          </a:pPr>
          <a:r>
            <a:rPr lang="en-US" sz="1700" kern="1200" dirty="0"/>
            <a:t>Task description</a:t>
          </a:r>
        </a:p>
        <a:p>
          <a:pPr marL="0" lvl="0" indent="0" algn="l" defTabSz="755650">
            <a:lnSpc>
              <a:spcPct val="90000"/>
            </a:lnSpc>
            <a:spcBef>
              <a:spcPct val="0"/>
            </a:spcBef>
            <a:spcAft>
              <a:spcPct val="35000"/>
            </a:spcAft>
            <a:buNone/>
          </a:pPr>
          <a:r>
            <a:rPr lang="en-US" sz="1700" kern="1200" dirty="0"/>
            <a:t>Task description</a:t>
          </a:r>
        </a:p>
      </dsp:txBody>
      <dsp:txXfrm>
        <a:off x="3073193" y="491997"/>
        <a:ext cx="1154939" cy="3635502"/>
      </dsp:txXfrm>
    </dsp:sp>
    <dsp:sp modelId="{BAE249C1-A727-47EE-A38F-F1D9092A05DB}">
      <dsp:nvSpPr>
        <dsp:cNvPr id="0" name=""/>
        <dsp:cNvSpPr/>
      </dsp:nvSpPr>
      <dsp:spPr>
        <a:xfrm>
          <a:off x="4845688" y="1014126"/>
          <a:ext cx="1154939" cy="3113373"/>
        </a:xfrm>
        <a:prstGeom prst="rect">
          <a:avLst/>
        </a:prstGeom>
        <a:noFill/>
        <a:ln>
          <a:noFill/>
        </a:ln>
        <a:effectLst/>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Task description</a:t>
          </a:r>
        </a:p>
        <a:p>
          <a:pPr marL="0" lvl="0" indent="0" algn="l" defTabSz="755650">
            <a:lnSpc>
              <a:spcPct val="90000"/>
            </a:lnSpc>
            <a:spcBef>
              <a:spcPct val="0"/>
            </a:spcBef>
            <a:spcAft>
              <a:spcPct val="35000"/>
            </a:spcAft>
            <a:buNone/>
          </a:pPr>
          <a:r>
            <a:rPr lang="en-US" sz="1700" kern="1200" dirty="0"/>
            <a:t>Task description</a:t>
          </a:r>
        </a:p>
      </dsp:txBody>
      <dsp:txXfrm>
        <a:off x="4845688" y="1014126"/>
        <a:ext cx="1154939" cy="3113373"/>
      </dsp:txXfrm>
    </dsp:sp>
    <dsp:sp modelId="{EDF78642-4EF7-47B5-8DAB-3CFDEBB643C9}">
      <dsp:nvSpPr>
        <dsp:cNvPr id="0" name=""/>
        <dsp:cNvSpPr/>
      </dsp:nvSpPr>
      <dsp:spPr>
        <a:xfrm>
          <a:off x="6581916" y="1525523"/>
          <a:ext cx="1154939" cy="2584227"/>
        </a:xfrm>
        <a:prstGeom prst="rect">
          <a:avLst/>
        </a:prstGeom>
        <a:noFill/>
        <a:ln>
          <a:noFill/>
        </a:ln>
        <a:effectLst/>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Task description</a:t>
          </a:r>
          <a:endParaRPr lang="en-US" sz="1700" kern="1200" dirty="0"/>
        </a:p>
        <a:p>
          <a:pPr marL="0" lvl="0" indent="0" algn="l" defTabSz="755650">
            <a:lnSpc>
              <a:spcPct val="90000"/>
            </a:lnSpc>
            <a:spcBef>
              <a:spcPct val="0"/>
            </a:spcBef>
            <a:spcAft>
              <a:spcPct val="35000"/>
            </a:spcAft>
            <a:buNone/>
          </a:pPr>
          <a:r>
            <a:rPr lang="en-US" sz="1700" kern="1200" dirty="0"/>
            <a:t>Task description</a:t>
          </a:r>
        </a:p>
      </dsp:txBody>
      <dsp:txXfrm>
        <a:off x="6581916" y="1525523"/>
        <a:ext cx="1154939" cy="2584227"/>
      </dsp:txXfrm>
    </dsp:sp>
  </dsp:spTree>
</dsp:drawing>
</file>

<file path=ppt/diagrams/layout1.xml><?xml version="1.0" encoding="utf-8"?>
<dgm:layoutDef xmlns:dgm="http://schemas.openxmlformats.org/drawingml/2006/diagram" xmlns:a="http://schemas.openxmlformats.org/drawingml/2006/main" uniqueId="urn:microsoft.com/office/officeart/2009/3/layout/BlockDescendingList">
  <dgm:title val=""/>
  <dgm:desc val=""/>
  <dgm:catLst>
    <dgm:cat type="list" pri="185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13" srcId="10" destId="11" srcOrd="0" destOrd="0"/>
        <dgm:cxn modelId="14" srcId="10" destId="12" srcOrd="0" destOrd="0"/>
        <dgm:cxn modelId="50" srcId="0" destId="20" srcOrd="1" destOrd="0"/>
        <dgm:cxn modelId="23" srcId="20" destId="21" srcOrd="0" destOrd="0"/>
        <dgm:cxn modelId="24" srcId="20" destId="22" srcOrd="0" destOrd="0"/>
        <dgm:cxn modelId="60" srcId="0" destId="30" srcOrd="2" destOrd="0"/>
        <dgm:cxn modelId="33" srcId="30" destId="31" srcOrd="0" destOrd="0"/>
        <dgm:cxn modelId="34" srcId="30" destId="32"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70">
          <dgm:prSet phldr="1"/>
        </dgm:pt>
      </dgm:ptLst>
      <dgm:cxnLst>
        <dgm:cxn modelId="40" srcId="0" destId="10" srcOrd="0" destOrd="0"/>
        <dgm:cxn modelId="50" srcId="0" destId="20" srcOrd="1" destOrd="0"/>
        <dgm:cxn modelId="60" srcId="0" destId="30" srcOrd="2" destOrd="0"/>
        <dgm:cxn modelId="80" srcId="0" destId="7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axis="ch" ptType="node" func="cnt" op="equ" val="1">
        <dgm:alg type="composite">
          <dgm:param type="ar" val="0.5516"/>
        </dgm:alg>
        <dgm:choose name="Name3">
          <dgm:if name="Name4"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l" for="ch" forName="accentShape_1" refType="w" fact="0"/>
              <dgm:constr type="t" for="ch" forName="accentShape_1" refType="h" fact="0"/>
              <dgm:constr type="w" for="ch" forName="accentShape_1" refType="w" fact="0.7146"/>
              <dgm:constr type="h" for="ch" forName="accentShape_1" refType="h" fact="0.9952"/>
              <dgm:constr type="l" for="ch" forName="parentText_1" refType="w" fact="0.513"/>
              <dgm:constr type="t" for="ch" forName="parentText_1" refType="h" fact="0"/>
              <dgm:constr type="w" for="ch" forName="parentText_1" refType="w" refFor="ch" refForName="accentShape_1" fact="0.26"/>
              <dgm:constr type="h" for="ch" forName="parentText_1" refType="h" fact="0.78"/>
              <dgm:constr type="l" for="ch" forName="childText_1" refType="w" fact="0"/>
              <dgm:constr type="t" for="ch" forName="childText_1" refType="h" fact="0"/>
              <dgm:constr type="w" for="ch" forName="childText_1" refType="w" refFor="ch" refForName="accentShape_1" fact="0.71"/>
              <dgm:constr type="h" for="ch" forName="childText_1" refType="h"/>
            </dgm:constrLst>
          </dgm:if>
          <dgm:else name="Name5">
            <dgm:constrLst>
              <dgm:constr type="primFontSz" for="des" forName="childText_1" val="65"/>
              <dgm:constr type="primFontSz" for="des" forName="parentText_1" val="65"/>
              <dgm:constr type="primFontSz" for="des" forName="childText_1" refType="primFontSz" refFor="des" refForName="parentText_1" op="lte"/>
              <dgm:constr type="l" for="ch" forName="accentShape_1" refType="w" fact="0"/>
              <dgm:constr type="t" for="ch" forName="accentShape_1" refType="h" fact="0"/>
              <dgm:constr type="w" for="ch" forName="accentShape_1" refType="w" fact="0.7146"/>
              <dgm:constr type="h" for="ch" forName="accentShape_1" refType="h" fact="0.9952"/>
              <dgm:constr type="l" for="ch" forName="parentText_1" refType="w" fact="0.513"/>
              <dgm:constr type="t" for="ch" forName="parentText_1" refType="h" fact="0"/>
              <dgm:constr type="w" for="ch" forName="parentText_1" refType="w" refFor="ch" refForName="accentShape_1" fact="0.26"/>
              <dgm:constr type="h" for="ch" forName="parentText_1" refType="h" fact="0.78"/>
              <dgm:constr type="l" for="ch" forName="childText_1" refType="w" fact="0"/>
              <dgm:constr type="t" for="ch" forName="childText_1" refType="h" fact="0"/>
              <dgm:constr type="w" for="ch" forName="childText_1" refType="w" refFor="ch" refForName="accentShape_1" fact="0.71"/>
              <dgm:constr type="h" for="ch" forName="childText_1" refType="h"/>
            </dgm:constrLst>
          </dgm:else>
        </dgm:choose>
      </dgm:if>
      <dgm:if name="Name6" axis="ch" ptType="node" func="cnt" op="equ" val="2">
        <dgm:alg type="composite">
          <dgm:param type="ar" val="0.9804"/>
        </dgm:alg>
        <dgm:choose name="Name7">
          <dgm:if name="Name8"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parentText_2" refType="primFontSz" refFor="des" refForName="parentText_1" op="equ"/>
              <dgm:constr type="primFontSz" for="des" forName="childText_2" refType="primFontSz" refFor="des" refForName="childText_1" op="equ"/>
              <dgm:constr type="l" for="ch" forName="accentShape_2" refType="w" fact="0.4393"/>
              <dgm:constr type="t" for="ch" forName="accentShape_2" refType="h" fact="0.1192"/>
              <dgm:constr type="w" for="ch" forName="accentShape_2" refType="w" fact="0.4021"/>
              <dgm:constr type="h" for="ch" forName="accentShape_2" refType="h" fact="0.876"/>
              <dgm:constr type="l" for="ch" forName="accentShape_1" refType="w" fact="0"/>
              <dgm:constr type="t" for="ch" forName="accentShape_1" refType="h" fact="0"/>
              <dgm:constr type="w" for="ch" forName="accentShape_1" refType="w" fact="0.4021"/>
              <dgm:constr type="h" for="ch" forName="accentShape_1" refType="h" fact="0.9952"/>
              <dgm:constr type="l" for="ch" forName="parentText_1" refType="w" fact="0.2946"/>
              <dgm:constr type="t" for="ch" forName="parentText_1" refType="h" fact="0"/>
              <dgm:constr type="w" for="ch" forName="parentText_1" refType="w" refFor="ch" refForName="accentShape_1" fact="0.26"/>
              <dgm:constr type="h" for="ch" forName="parentText_1" refType="h" fact="0.78"/>
              <dgm:constr type="l" for="ch" forName="parentText_2" refType="w" fact="0.7339"/>
              <dgm:constr type="t" for="ch" forName="parentText_2" refType="h" fact="0.1192"/>
              <dgm:constr type="w" for="ch" forName="parentText_2" refType="w" refFor="ch" refForName="accentShape_1" fact="0.26"/>
              <dgm:constr type="h" for="ch" forName="parentText_2" refType="h" fact="0.78"/>
              <dgm:constr type="l" for="ch" forName="childText_1" refType="w" fact="0"/>
              <dgm:constr type="t" for="ch" forName="childText_1" refType="h" fact="0"/>
              <dgm:constr type="w" for="ch" forName="childText_1" refType="w" refFor="ch" refForName="accentShape_1" fact="0.71"/>
              <dgm:constr type="h" for="ch" forName="childText_1" refType="h"/>
              <dgm:constr type="l" for="ch" forName="childText_2" refType="w" fact="0.4393"/>
              <dgm:constr type="t" for="ch" forName="childText_2" refType="h" fact="0.1192"/>
              <dgm:constr type="w" for="ch" forName="childText_2" refType="w" refFor="ch" refForName="accentShape_2" fact="0.71"/>
              <dgm:constr type="h" for="ch" forName="childText_2" refType="h" fact="0.8808"/>
            </dgm:constrLst>
          </dgm:if>
          <dgm:else name="Name9">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parentText_2" refType="primFontSz" refFor="des" refForName="parentText_1" op="equ"/>
              <dgm:constr type="primFontSz" for="des" forName="childText_2" refType="primFontSz" refFor="des" refForName="childText_1" op="equ"/>
              <dgm:constr type="l" for="ch" forName="accentShape_1" refType="w" fact="0.4393"/>
              <dgm:constr type="t" for="ch" forName="accentShape_2" refType="h" fact="0.1192"/>
              <dgm:constr type="w" for="ch" forName="accentShape_2" refType="w" fact="0.4021"/>
              <dgm:constr type="h" for="ch" forName="accentShape_2" refType="h" fact="0.876"/>
              <dgm:constr type="l" for="ch" forName="accentShape_2" refType="w" fact="0"/>
              <dgm:constr type="t" for="ch" forName="accentShape_1" refType="h" fact="0"/>
              <dgm:constr type="w" for="ch" forName="accentShape_1" refType="w" fact="0.4021"/>
              <dgm:constr type="h" for="ch" forName="accentShape_1" refType="h" fact="0.9952"/>
              <dgm:constr type="l" for="ch" forName="parentText_2" refType="w" fact="0.2946"/>
              <dgm:constr type="t" for="ch" forName="parentText_1" refType="h" fact="0"/>
              <dgm:constr type="w" for="ch" forName="parentText_1" refType="w" refFor="ch" refForName="accentShape_1" fact="0.26"/>
              <dgm:constr type="h" for="ch" forName="parentText_1" refType="h" fact="0.78"/>
              <dgm:constr type="l" for="ch" forName="parentText_1" refType="w" fact="0.7339"/>
              <dgm:constr type="t" for="ch" forName="parentText_2" refType="h" fact="0.1192"/>
              <dgm:constr type="w" for="ch" forName="parentText_2" refType="w" refFor="ch" refForName="accentShape_1" fact="0.26"/>
              <dgm:constr type="h" for="ch" forName="parentText_2" refType="h" fact="0.78"/>
              <dgm:constr type="l" for="ch" forName="childText_2" refType="w" fact="0"/>
              <dgm:constr type="t" for="ch" forName="childText_1" refType="h" fact="0"/>
              <dgm:constr type="w" for="ch" forName="childText_1" refType="w" refFor="ch" refForName="accentShape_1" fact="0.71"/>
              <dgm:constr type="h" for="ch" forName="childText_1" refType="h"/>
              <dgm:constr type="l" for="ch" forName="childText_1" refType="w" fact="0.4393"/>
              <dgm:constr type="t" for="ch" forName="childText_2" refType="h" fact="0.1192"/>
              <dgm:constr type="w" for="ch" forName="childText_2" refType="w" refFor="ch" refForName="accentShape_2" fact="0.71"/>
              <dgm:constr type="h" for="ch" forName="childText_2" refType="h" fact="0.8808"/>
            </dgm:constrLst>
          </dgm:else>
        </dgm:choose>
      </dgm:if>
      <dgm:if name="Name10" axis="ch" ptType="node" func="cnt" op="equ" val="3">
        <dgm:alg type="composite">
          <dgm:param type="ar" val="1.4097"/>
        </dgm:alg>
        <dgm:choose name="Name11">
          <dgm:if name="Name12"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parentText_2" refType="primFontSz" refFor="des" refForName="parentText_1" op="equ"/>
              <dgm:constr type="primFontSz" for="des" forName="parentText_3"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l" for="ch" forName="accentShape_1" refType="w" fact="0"/>
              <dgm:constr type="t" for="ch" forName="accentShape_1" refType="h" fact="0"/>
              <dgm:constr type="w" for="ch" forName="accentShape_1" refType="w" fact="0.2796"/>
              <dgm:constr type="h" for="ch" forName="accentShape_1" refType="h" fact="0.9952"/>
              <dgm:constr type="l" for="ch" forName="accentShape_2" refType="w" fact="0.3055"/>
              <dgm:constr type="t" for="ch" forName="accentShape_2" refType="h" fact="0.1192"/>
              <dgm:constr type="w" for="ch" forName="accentShape_2" refType="w" fact="0.2796"/>
              <dgm:constr type="h" for="ch" forName="accentShape_2" refType="h" fact="0.876"/>
              <dgm:constr type="l" for="ch" forName="accentShape_3" refType="w" fact="0.6101"/>
              <dgm:constr type="t" for="ch" forName="accentShape_3" refType="h" fact="0.2457"/>
              <dgm:constr type="w" for="ch" forName="accentShape_3" refType="w" fact="0.2796"/>
              <dgm:constr type="h" for="ch" forName="accentShape_3" refType="h" fact="0.7499"/>
              <dgm:constr type="l" for="ch" forName="parentText_1" refType="w" fact="0.2"/>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5055"/>
              <dgm:constr type="t" for="ch" forName="parentText_2" refType="h" fact="0.1192"/>
              <dgm:constr type="w" for="ch" forName="parentText_2" refType="w" refFor="ch" refForName="accentShape_2" fact="0.26"/>
              <dgm:constr type="h" for="ch" forName="parentText_2" refType="h" refFor="ch" refForName="accentShape_2" fact="0.9"/>
              <dgm:constr type="l" for="ch" forName="parentText_3" refType="w" fact="0.8101"/>
              <dgm:constr type="t" for="ch" forName="parentText_3" refType="h" fact="0.2457"/>
              <dgm:constr type="w" for="ch" forName="parentText_3" refType="w" refFor="ch" refForName="accentShape_3" fact="0.26"/>
              <dgm:constr type="h" for="ch" forName="parentText_3" refType="h" refFor="ch" refForName="accentShape_3" fact="0.9"/>
              <dgm:constr type="l" for="ch" forName="childText_1" refType="w" fact="0"/>
              <dgm:constr type="t" for="ch" forName="childText_1" refType="h" fact="0"/>
              <dgm:constr type="w" for="ch" forName="childText_1" refType="w" refFor="ch" refForName="accentShape_1" fact="0.71"/>
              <dgm:constr type="h" for="ch" forName="childText_1" refType="h"/>
              <dgm:constr type="l" for="ch" forName="childText_2" refType="w" fact="0.3055"/>
              <dgm:constr type="t" for="ch" forName="childText_2" refType="h" fact="0.1192"/>
              <dgm:constr type="w" for="ch" forName="childText_2" refType="w" refFor="ch" refForName="accentShape_2" fact="0.71"/>
              <dgm:constr type="h" for="ch" forName="childText_2" refType="h" fact="0.8808"/>
              <dgm:constr type="l" for="ch" forName="childText_3" refType="w" fact="0.6101"/>
              <dgm:constr type="t" for="ch" forName="childText_3" refType="h" fact="0.2457"/>
              <dgm:constr type="w" for="ch" forName="childText_3" refType="w" refFor="ch" refForName="accentShape_3" fact="0.71"/>
              <dgm:constr type="h" for="ch" forName="childText_3" refType="h" fact="0.7543"/>
            </dgm:constrLst>
          </dgm:if>
          <dgm:else name="Name13">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parentText_2" refType="primFontSz" refFor="des" refForName="parentText_1" op="equ"/>
              <dgm:constr type="primFontSz" for="des" forName="parentText_3"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l" for="ch" forName="accentShape_3" refType="w" fact="0"/>
              <dgm:constr type="t" for="ch" forName="accentShape_1" refType="h" fact="0"/>
              <dgm:constr type="w" for="ch" forName="accentShape_1" refType="w" fact="0.2796"/>
              <dgm:constr type="h" for="ch" forName="accentShape_1" refType="h" fact="0.9952"/>
              <dgm:constr type="l" for="ch" forName="accentShape_2" refType="w" fact="0.3055"/>
              <dgm:constr type="t" for="ch" forName="accentShape_2" refType="h" fact="0.1192"/>
              <dgm:constr type="w" for="ch" forName="accentShape_2" refType="w" fact="0.2796"/>
              <dgm:constr type="h" for="ch" forName="accentShape_2" refType="h" fact="0.876"/>
              <dgm:constr type="l" for="ch" forName="accentShape_1" refType="w" fact="0.6101"/>
              <dgm:constr type="t" for="ch" forName="accentShape_3" refType="h" fact="0.2457"/>
              <dgm:constr type="w" for="ch" forName="accentShape_3" refType="w" fact="0.2796"/>
              <dgm:constr type="h" for="ch" forName="accentShape_3" refType="h" fact="0.7499"/>
              <dgm:constr type="l" for="ch" forName="parentText_3" refType="w" fact="0.2"/>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5055"/>
              <dgm:constr type="t" for="ch" forName="parentText_2" refType="h" fact="0.1192"/>
              <dgm:constr type="w" for="ch" forName="parentText_2" refType="w" refFor="ch" refForName="accentShape_2" fact="0.26"/>
              <dgm:constr type="h" for="ch" forName="parentText_2" refType="h" refFor="ch" refForName="accentShape_2" fact="0.9"/>
              <dgm:constr type="l" for="ch" forName="parentText_1" refType="w" fact="0.8101"/>
              <dgm:constr type="t" for="ch" forName="parentText_3" refType="h" fact="0.2457"/>
              <dgm:constr type="w" for="ch" forName="parentText_3" refType="w" refFor="ch" refForName="accentShape_3" fact="0.26"/>
              <dgm:constr type="h" for="ch" forName="parentText_3" refType="h" refFor="ch" refForName="accentShape_3" fact="0.9"/>
              <dgm:constr type="l" for="ch" forName="childText_3" refType="w" fact="0"/>
              <dgm:constr type="t" for="ch" forName="childText_1" refType="h" fact="0"/>
              <dgm:constr type="w" for="ch" forName="childText_1" refType="w" refFor="ch" refForName="accentShape_1" fact="0.71"/>
              <dgm:constr type="h" for="ch" forName="childText_1" refType="h"/>
              <dgm:constr type="l" for="ch" forName="childText_2" refType="w" fact="0.3055"/>
              <dgm:constr type="t" for="ch" forName="childText_2" refType="h" fact="0.1192"/>
              <dgm:constr type="w" for="ch" forName="childText_2" refType="w" refFor="ch" refForName="accentShape_2" fact="0.71"/>
              <dgm:constr type="h" for="ch" forName="childText_2" refType="h" fact="0.8808"/>
              <dgm:constr type="l" for="ch" forName="childText_1" refType="w" fact="0.6101"/>
              <dgm:constr type="t" for="ch" forName="childText_3" refType="h" fact="0.2457"/>
              <dgm:constr type="w" for="ch" forName="childText_3" refType="w" refFor="ch" refForName="accentShape_3" fact="0.71"/>
              <dgm:constr type="h" for="ch" forName="childText_3" refType="h" fact="0.7543"/>
            </dgm:constrLst>
          </dgm:else>
        </dgm:choose>
      </dgm:if>
      <dgm:if name="Name14" axis="ch" ptType="node" func="cnt" op="equ" val="4">
        <dgm:alg type="composite">
          <dgm:param type="ar" val="1.8305"/>
        </dgm:alg>
        <dgm:choose name="Name15">
          <dgm:if name="Name16"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l" for="ch" forName="accentShape_1" refType="w" fact="0"/>
              <dgm:constr type="t" for="ch" forName="accentShape_1" refType="h" fact="0"/>
              <dgm:constr type="w" for="ch" forName="accentShape_1" refType="w" fact="0.2153"/>
              <dgm:constr type="h" for="ch" forName="accentShape_1" refType="h" fact="0.9952"/>
              <dgm:constr type="l" for="ch" forName="accentShape_2" refType="w" fact="0.2353"/>
              <dgm:constr type="t" for="ch" forName="accentShape_2" refType="h" fact="0.1192"/>
              <dgm:constr type="w" for="ch" forName="accentShape_2" refType="w" fact="0.2153"/>
              <dgm:constr type="h" for="ch" forName="accentShape_2" refType="h" fact="0.876"/>
              <dgm:constr type="l" for="ch" forName="accentShape_3" refType="w" fact="0.4699"/>
              <dgm:constr type="t" for="ch" forName="accentShape_3" refType="h" fact="0.2457"/>
              <dgm:constr type="w" for="ch" forName="accentShape_3" refType="w" fact="0.2153"/>
              <dgm:constr type="h" for="ch" forName="accentShape_3" refType="h" fact="0.7495"/>
              <dgm:constr type="l" for="ch" forName="accentShape_4" refType="w" fact="0.6997"/>
              <dgm:constr type="t" for="ch" forName="accentShape_4" refType="h" fact="0.3696"/>
              <dgm:constr type="w" for="ch" forName="accentShape_4" refType="w" fact="0.2153"/>
              <dgm:constr type="h" for="ch" forName="accentShape_4" refType="h" fact="0.6256"/>
              <dgm:constr type="l" for="ch" forName="parentText_1" refType="w" fact="0.16"/>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3953"/>
              <dgm:constr type="t" for="ch" forName="parentText_2" refType="h" fact="0.1192"/>
              <dgm:constr type="w" for="ch" forName="parentText_2" refType="w" refFor="ch" refForName="accentShape_2" fact="0.26"/>
              <dgm:constr type="h" for="ch" forName="parentText_2" refType="h" refFor="ch" refForName="accentShape_2" fact="0.9"/>
              <dgm:constr type="l" for="ch" forName="parentText_3" refType="w" fact="0.6299"/>
              <dgm:constr type="t" for="ch" forName="parentText_3" refType="h" fact="0.2457"/>
              <dgm:constr type="w" for="ch" forName="parentText_3" refType="w" refFor="ch" refForName="accentShape_3" fact="0.26"/>
              <dgm:constr type="h" for="ch" forName="parentText_3" refType="h" refFor="ch" refForName="accentShape_3" fact="0.9"/>
              <dgm:constr type="l" for="ch" forName="parentText_4" refType="w" fact="0.8597"/>
              <dgm:constr type="t" for="ch" forName="parentText_4" refType="h" fact="0.3696"/>
              <dgm:constr type="w" for="ch" forName="parentText_4" refType="w" refFor="ch" refForName="accentShape_4" fact="0.26"/>
              <dgm:constr type="h" for="ch" forName="parentText_4" refType="h" refFor="ch" refForName="accentShape_4" fact="0.9"/>
              <dgm:constr type="l" for="ch" forName="childText_1" refType="w" fact="0"/>
              <dgm:constr type="t" for="ch" forName="childText_1" refType="h" fact="0"/>
              <dgm:constr type="w" for="ch" forName="childText_1" refType="w" refFor="ch" refForName="accentShape_1" fact="0.71"/>
              <dgm:constr type="h" for="ch" forName="childText_1" refType="h"/>
              <dgm:constr type="l" for="ch" forName="childText_2" refType="w" fact="0.2353"/>
              <dgm:constr type="t" for="ch" forName="childText_2" refType="h" fact="0.1192"/>
              <dgm:constr type="w" for="ch" forName="childText_2" refType="w" refFor="ch" refForName="accentShape_2" fact="0.71"/>
              <dgm:constr type="h" for="ch" forName="childText_2" refType="h" fact="0.8808"/>
              <dgm:constr type="l" for="ch" forName="childText_3" refType="w" fact="0.4699"/>
              <dgm:constr type="t" for="ch" forName="childText_3" refType="h" fact="0.2457"/>
              <dgm:constr type="w" for="ch" forName="childText_3" refType="w" refFor="ch" refForName="accentShape_3" fact="0.71"/>
              <dgm:constr type="h" for="ch" forName="childText_3" refType="h" fact="0.7543"/>
              <dgm:constr type="l" for="ch" forName="childText_4" refType="w" fact="0.6997"/>
              <dgm:constr type="t" for="ch" forName="childText_4" refType="h" fact="0.3696"/>
              <dgm:constr type="w" for="ch" forName="childText_4" refType="w" refFor="ch" refForName="accentShape_4" fact="0.71"/>
              <dgm:constr type="h" for="ch" forName="childText_4" refType="h" fact="0.6261"/>
            </dgm:constrLst>
          </dgm:if>
          <dgm:else name="Name17">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l" for="ch" forName="accentShape_4" refType="w" fact="0"/>
              <dgm:constr type="t" for="ch" forName="accentShape_1" refType="h" fact="0"/>
              <dgm:constr type="w" for="ch" forName="accentShape_1" refType="w" fact="0.2153"/>
              <dgm:constr type="h" for="ch" forName="accentShape_1" refType="h" fact="0.9952"/>
              <dgm:constr type="l" for="ch" forName="accentShape_3" refType="w" fact="0.2353"/>
              <dgm:constr type="t" for="ch" forName="accentShape_2" refType="h" fact="0.1192"/>
              <dgm:constr type="w" for="ch" forName="accentShape_2" refType="w" fact="0.2153"/>
              <dgm:constr type="h" for="ch" forName="accentShape_2" refType="h" fact="0.876"/>
              <dgm:constr type="l" for="ch" forName="accentShape_2" refType="w" fact="0.4699"/>
              <dgm:constr type="t" for="ch" forName="accentShape_3" refType="h" fact="0.2457"/>
              <dgm:constr type="w" for="ch" forName="accentShape_3" refType="w" fact="0.2153"/>
              <dgm:constr type="h" for="ch" forName="accentShape_3" refType="h" fact="0.7495"/>
              <dgm:constr type="l" for="ch" forName="accentShape_1" refType="w" fact="0.6997"/>
              <dgm:constr type="t" for="ch" forName="accentShape_4" refType="h" fact="0.3696"/>
              <dgm:constr type="w" for="ch" forName="accentShape_4" refType="w" fact="0.2153"/>
              <dgm:constr type="h" for="ch" forName="accentShape_4" refType="h" fact="0.6256"/>
              <dgm:constr type="l" for="ch" forName="parentText_4" refType="w" fact="0.16"/>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3" refType="w" fact="0.3953"/>
              <dgm:constr type="t" for="ch" forName="parentText_2" refType="h" fact="0.1192"/>
              <dgm:constr type="w" for="ch" forName="parentText_2" refType="w" refFor="ch" refForName="accentShape_2" fact="0.26"/>
              <dgm:constr type="h" for="ch" forName="parentText_2" refType="h" refFor="ch" refForName="accentShape_2" fact="0.9"/>
              <dgm:constr type="l" for="ch" forName="parentText_2" refType="w" fact="0.6299"/>
              <dgm:constr type="t" for="ch" forName="parentText_3" refType="h" fact="0.2457"/>
              <dgm:constr type="w" for="ch" forName="parentText_3" refType="w" refFor="ch" refForName="accentShape_3" fact="0.26"/>
              <dgm:constr type="h" for="ch" forName="parentText_3" refType="h" refFor="ch" refForName="accentShape_3" fact="0.9"/>
              <dgm:constr type="l" for="ch" forName="parentText_1" refType="w" fact="0.8597"/>
              <dgm:constr type="t" for="ch" forName="parentText_4" refType="h" fact="0.3696"/>
              <dgm:constr type="w" for="ch" forName="parentText_4" refType="w" refFor="ch" refForName="accentShape_4" fact="0.26"/>
              <dgm:constr type="h" for="ch" forName="parentText_4" refType="h" refFor="ch" refForName="accentShape_4" fact="0.9"/>
              <dgm:constr type="l" for="ch" forName="childText_4" refType="w" fact="0"/>
              <dgm:constr type="t" for="ch" forName="childText_1" refType="h" fact="0"/>
              <dgm:constr type="w" for="ch" forName="childText_1" refType="w" refFor="ch" refForName="accentShape_1" fact="0.71"/>
              <dgm:constr type="h" for="ch" forName="childText_1" refType="h"/>
              <dgm:constr type="l" for="ch" forName="childText_3" refType="w" fact="0.2353"/>
              <dgm:constr type="t" for="ch" forName="childText_2" refType="h" fact="0.1192"/>
              <dgm:constr type="w" for="ch" forName="childText_2" refType="w" refFor="ch" refForName="accentShape_2" fact="0.71"/>
              <dgm:constr type="h" for="ch" forName="childText_2" refType="h" fact="0.8808"/>
              <dgm:constr type="l" for="ch" forName="childText_2" refType="w" fact="0.4699"/>
              <dgm:constr type="t" for="ch" forName="childText_3" refType="h" fact="0.2457"/>
              <dgm:constr type="w" for="ch" forName="childText_3" refType="w" refFor="ch" refForName="accentShape_3" fact="0.71"/>
              <dgm:constr type="h" for="ch" forName="childText_3" refType="h" fact="0.7543"/>
              <dgm:constr type="l" for="ch" forName="childText_1" refType="w" fact="0.6997"/>
              <dgm:constr type="t" for="ch" forName="childText_4" refType="h" fact="0.3696"/>
              <dgm:constr type="w" for="ch" forName="childText_4" refType="w" refFor="ch" refForName="accentShape_4" fact="0.71"/>
              <dgm:constr type="h" for="ch" forName="childText_4" refType="h" fact="0.6261"/>
            </dgm:constrLst>
          </dgm:else>
        </dgm:choose>
      </dgm:if>
      <dgm:if name="Name18" axis="ch" ptType="node" func="cnt" op="equ" val="5">
        <dgm:alg type="composite">
          <dgm:param type="ar" val="2.0125"/>
        </dgm:alg>
        <dgm:choose name="Name19">
          <dgm:if name="Name20"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l" for="ch" forName="accentShape_1" refType="w" fact="0"/>
              <dgm:constr type="t" for="ch" forName="accentShape_1" refType="h" fact="0"/>
              <dgm:constr type="w" for="ch" forName="accentShape_1" refType="w" fact="0.1759"/>
              <dgm:constr type="h" for="ch" forName="accentShape_1" refType="h" fact="0.9952"/>
              <dgm:constr type="l" for="ch" forName="accentShape_2" refType="w" fact="0.192"/>
              <dgm:constr type="t" for="ch" forName="accentShape_2" refType="h" fact="0.1196"/>
              <dgm:constr type="w" for="ch" forName="accentShape_2" refType="w" fact="0.1759"/>
              <dgm:constr type="h" for="ch" forName="accentShape_2" refType="h" fact="0.876"/>
              <dgm:constr type="l" for="ch" forName="accentShape_3" refType="w" fact="0.384"/>
              <dgm:constr type="t" for="ch" forName="accentShape_3" refType="h" fact="0.2457"/>
              <dgm:constr type="w" for="ch" forName="accentShape_3" refType="w" fact="0.1759"/>
              <dgm:constr type="h" for="ch" forName="accentShape_3" refType="h" fact="0.7499"/>
              <dgm:constr type="l" for="ch" forName="accentShape_4" refType="w" fact="0.5759"/>
              <dgm:constr type="t" for="ch" forName="accentShape_4" refType="h" fact="0.3739"/>
              <dgm:constr type="w" for="ch" forName="accentShape_4" refType="w" fact="0.1759"/>
              <dgm:constr type="h" for="ch" forName="accentShape_4" refType="h" fact="0.6217"/>
              <dgm:constr type="l" for="ch" forName="accentShape_5" refType="w" fact="0.7679"/>
              <dgm:constr type="t" for="ch" forName="accentShape_5" refType="h" fact="0.5"/>
              <dgm:constr type="w" for="ch" forName="accentShape_5" refType="w" fact="0.1759"/>
              <dgm:constr type="h" for="ch" forName="accentShape_5" refType="h" fact="0.4956"/>
              <dgm:constr type="l" for="ch" forName="parentText_1" refType="w" fact="0.125"/>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317"/>
              <dgm:constr type="t" for="ch" forName="parentText_2" refType="h" fact="0.1196"/>
              <dgm:constr type="w" for="ch" forName="parentText_2" refType="w" refFor="ch" refForName="accentShape_2" fact="0.26"/>
              <dgm:constr type="h" for="ch" forName="parentText_2" refType="h" refFor="ch" refForName="accentShape_2" fact="0.9"/>
              <dgm:constr type="l" for="ch" forName="parentText_3" refType="w" fact="0.509"/>
              <dgm:constr type="t" for="ch" forName="parentText_3" refType="h" fact="0.2457"/>
              <dgm:constr type="w" for="ch" forName="parentText_3" refType="w" refFor="ch" refForName="accentShape_3" fact="0.26"/>
              <dgm:constr type="h" for="ch" forName="parentText_3" refType="h" refFor="ch" refForName="accentShape_3" fact="0.9"/>
              <dgm:constr type="l" for="ch" forName="parentText_4" refType="w" fact="0.7009"/>
              <dgm:constr type="t" for="ch" forName="parentText_4" refType="h" fact="0.3739"/>
              <dgm:constr type="w" for="ch" forName="parentText_4" refType="w" refFor="ch" refForName="accentShape_4" fact="0.26"/>
              <dgm:constr type="h" for="ch" forName="parentText_4" refType="h" refFor="ch" refForName="accentShape_4" fact="0.9"/>
              <dgm:constr type="l" for="ch" forName="parentText_5" refType="w" fact="0.8929"/>
              <dgm:constr type="t" for="ch" forName="parentText_5" refType="h" fact="0.5"/>
              <dgm:constr type="w" for="ch" forName="parentText_5" refType="w" refFor="ch" refForName="accentShape_5" fact="0.26"/>
              <dgm:constr type="h" for="ch" forName="parentText_5" refType="h" refFor="ch" refForName="accentShape_5" fact="0.9"/>
              <dgm:constr type="l" for="ch" forName="childText_1" refType="w" fact="0"/>
              <dgm:constr type="t" for="ch" forName="childText_1" refType="h" fact="0"/>
              <dgm:constr type="w" for="ch" forName="childText_1" refType="w" refFor="ch" refForName="accentShape_1" fact="0.71"/>
              <dgm:constr type="h" for="ch" forName="childText_1" refType="h"/>
              <dgm:constr type="l" for="ch" forName="childText_2" refType="w" fact="0.192"/>
              <dgm:constr type="t" for="ch" forName="childText_2" refType="h" fact="0.1192"/>
              <dgm:constr type="w" for="ch" forName="childText_2" refType="w" refFor="ch" refForName="accentShape_2" fact="0.71"/>
              <dgm:constr type="h" for="ch" forName="childText_2" refType="h" fact="0.876"/>
              <dgm:constr type="l" for="ch" forName="childText_3" refType="w" fact="0.384"/>
              <dgm:constr type="t" for="ch" forName="childText_3" refType="h" fact="0.2457"/>
              <dgm:constr type="w" for="ch" forName="childText_3" refType="w" refFor="ch" refForName="accentShape_3" fact="0.71"/>
              <dgm:constr type="h" for="ch" forName="childText_3" refType="h" fact="0.7499"/>
              <dgm:constr type="l" for="ch" forName="childText_4" refType="w" fact="0.5759"/>
              <dgm:constr type="t" for="ch" forName="childText_4" refType="h" fact="0.3739"/>
              <dgm:constr type="w" for="ch" forName="childText_4" refType="w" refFor="ch" refForName="accentShape_4" fact="0.71"/>
              <dgm:constr type="h" for="ch" forName="childText_4" refType="h" fact="0.6217"/>
              <dgm:constr type="l" for="ch" forName="childText_5" refType="w" fact="0.7679"/>
              <dgm:constr type="t" for="ch" forName="childText_5" refType="h" fact="0.5001"/>
              <dgm:constr type="w" for="ch" forName="childText_5" refType="w" refFor="ch" refForName="accentShape_5" fact="0.71"/>
              <dgm:constr type="h" for="ch" forName="childText_5" refType="h" fact="0.4956"/>
            </dgm:constrLst>
          </dgm:if>
          <dgm:else name="Name21">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l" for="ch" forName="accentShape_5" refType="w" fact="0"/>
              <dgm:constr type="t" for="ch" forName="accentShape_1" refType="h" fact="0"/>
              <dgm:constr type="w" for="ch" forName="accentShape_1" refType="w" fact="0.1759"/>
              <dgm:constr type="h" for="ch" forName="accentShape_1" refType="h" fact="0.9952"/>
              <dgm:constr type="l" for="ch" forName="accentShape_4" refType="w" fact="0.192"/>
              <dgm:constr type="t" for="ch" forName="accentShape_2" refType="h" fact="0.1196"/>
              <dgm:constr type="w" for="ch" forName="accentShape_2" refType="w" fact="0.1759"/>
              <dgm:constr type="h" for="ch" forName="accentShape_2" refType="h" fact="0.876"/>
              <dgm:constr type="l" for="ch" forName="accentShape_3" refType="w" fact="0.384"/>
              <dgm:constr type="t" for="ch" forName="accentShape_3" refType="h" fact="0.2457"/>
              <dgm:constr type="w" for="ch" forName="accentShape_3" refType="w" fact="0.1759"/>
              <dgm:constr type="h" for="ch" forName="accentShape_3" refType="h" fact="0.7499"/>
              <dgm:constr type="l" for="ch" forName="accentShape_2" refType="w" fact="0.5759"/>
              <dgm:constr type="t" for="ch" forName="accentShape_4" refType="h" fact="0.3739"/>
              <dgm:constr type="w" for="ch" forName="accentShape_4" refType="w" fact="0.1759"/>
              <dgm:constr type="h" for="ch" forName="accentShape_4" refType="h" fact="0.6217"/>
              <dgm:constr type="l" for="ch" forName="accentShape_1" refType="w" fact="0.7679"/>
              <dgm:constr type="t" for="ch" forName="accentShape_5" refType="h" fact="0.5"/>
              <dgm:constr type="w" for="ch" forName="accentShape_5" refType="w" fact="0.1759"/>
              <dgm:constr type="h" for="ch" forName="accentShape_5" refType="h" fact="0.4956"/>
              <dgm:constr type="l" for="ch" forName="parentText_5" refType="w" fact="0.125"/>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4" refType="w" fact="0.317"/>
              <dgm:constr type="t" for="ch" forName="parentText_2" refType="h" fact="0.1196"/>
              <dgm:constr type="w" for="ch" forName="parentText_2" refType="w" refFor="ch" refForName="accentShape_2" fact="0.26"/>
              <dgm:constr type="h" for="ch" forName="parentText_2" refType="h" refFor="ch" refForName="accentShape_2" fact="0.9"/>
              <dgm:constr type="l" for="ch" forName="parentText_3" refType="w" fact="0.509"/>
              <dgm:constr type="t" for="ch" forName="parentText_3" refType="h" fact="0.2457"/>
              <dgm:constr type="w" for="ch" forName="parentText_3" refType="w" refFor="ch" refForName="accentShape_3" fact="0.26"/>
              <dgm:constr type="h" for="ch" forName="parentText_3" refType="h" refFor="ch" refForName="accentShape_3" fact="0.9"/>
              <dgm:constr type="l" for="ch" forName="parentText_2" refType="w" fact="0.7009"/>
              <dgm:constr type="t" for="ch" forName="parentText_4" refType="h" fact="0.3739"/>
              <dgm:constr type="w" for="ch" forName="parentText_4" refType="w" refFor="ch" refForName="accentShape_4" fact="0.26"/>
              <dgm:constr type="h" for="ch" forName="parentText_4" refType="h" refFor="ch" refForName="accentShape_4" fact="0.9"/>
              <dgm:constr type="l" for="ch" forName="parentText_1" refType="w" fact="0.8929"/>
              <dgm:constr type="t" for="ch" forName="parentText_5" refType="h" fact="0.5"/>
              <dgm:constr type="w" for="ch" forName="parentText_5" refType="w" refFor="ch" refForName="accentShape_5" fact="0.26"/>
              <dgm:constr type="h" for="ch" forName="parentText_5" refType="h" refFor="ch" refForName="accentShape_5" fact="0.9"/>
              <dgm:constr type="l" for="ch" forName="childText_5" refType="w" fact="0"/>
              <dgm:constr type="t" for="ch" forName="childText_1" refType="h" fact="0"/>
              <dgm:constr type="w" for="ch" forName="childText_1" refType="w" refFor="ch" refForName="accentShape_1" fact="0.71"/>
              <dgm:constr type="h" for="ch" forName="childText_1" refType="h"/>
              <dgm:constr type="l" for="ch" forName="childText_4" refType="w" fact="0.192"/>
              <dgm:constr type="t" for="ch" forName="childText_2" refType="h" fact="0.1192"/>
              <dgm:constr type="w" for="ch" forName="childText_2" refType="w" refFor="ch" refForName="accentShape_2" fact="0.71"/>
              <dgm:constr type="h" for="ch" forName="childText_2" refType="h" fact="0.876"/>
              <dgm:constr type="l" for="ch" forName="childText_3" refType="w" fact="0.384"/>
              <dgm:constr type="t" for="ch" forName="childText_3" refType="h" fact="0.2457"/>
              <dgm:constr type="w" for="ch" forName="childText_3" refType="w" refFor="ch" refForName="accentShape_3" fact="0.71"/>
              <dgm:constr type="h" for="ch" forName="childText_3" refType="h" fact="0.7499"/>
              <dgm:constr type="l" for="ch" forName="childText_2" refType="w" fact="0.5759"/>
              <dgm:constr type="t" for="ch" forName="childText_4" refType="h" fact="0.3739"/>
              <dgm:constr type="w" for="ch" forName="childText_4" refType="w" refFor="ch" refForName="accentShape_4" fact="0.71"/>
              <dgm:constr type="h" for="ch" forName="childText_4" refType="h" fact="0.6261"/>
              <dgm:constr type="l" for="ch" forName="childText_1" refType="w" fact="0.7679"/>
              <dgm:constr type="t" for="ch" forName="childText_5" refType="h" fact="0.5001"/>
              <dgm:constr type="w" for="ch" forName="childText_5" refType="w" refFor="ch" refForName="accentShape_5" fact="0.71"/>
              <dgm:constr type="h" for="ch" forName="childText_5" refType="h" fact="0.4999"/>
            </dgm:constrLst>
          </dgm:else>
        </dgm:choose>
      </dgm:if>
      <dgm:if name="Name22" axis="ch" ptType="node" func="cnt" op="equ" val="6">
        <dgm:alg type="composite">
          <dgm:param type="ar" val="2.4006"/>
        </dgm:alg>
        <dgm:shape xmlns:r="http://schemas.openxmlformats.org/officeDocument/2006/relationships" r:blip="">
          <dgm:adjLst/>
        </dgm:shape>
        <dgm:choose name="Name23">
          <dgm:if name="Name24"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6"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6"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6"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6"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childText_6" refType="primFontSz" refFor="des" refForName="parentText_5" op="lte"/>
              <dgm:constr type="primFontSz" for="des" forName="childText_1" refType="primFontSz" refFor="des" refForName="parentText_6" op="lte"/>
              <dgm:constr type="primFontSz" for="des" forName="childText_2" refType="primFontSz" refFor="des" refForName="parentText_6" op="lte"/>
              <dgm:constr type="primFontSz" for="des" forName="childText_3" refType="primFontSz" refFor="des" refForName="parentText_6" op="lte"/>
              <dgm:constr type="primFontSz" for="des" forName="childText_4" refType="primFontSz" refFor="des" refForName="parentText_6" op="lte"/>
              <dgm:constr type="primFontSz" for="des" forName="childText_5" refType="primFontSz" refFor="des" refForName="parentText_6" op="lte"/>
              <dgm:constr type="primFontSz" for="des" forName="childText_6" refType="primFontSz" refFor="des" refForName="parentText_6"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parentText_6"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primFontSz" for="des" forName="childText_6" refType="primFontSz" refFor="des" refForName="childText_1" op="equ"/>
              <dgm:constr type="l" for="ch" forName="accentShape_1" refType="w" fact="0"/>
              <dgm:constr type="t" for="ch" forName="accentShape_1" refType="h" fact="0"/>
              <dgm:constr type="w" for="ch" forName="accentShape_1" refType="w" fact="0.1473"/>
              <dgm:constr type="h" for="ch" forName="accentShape_1" refType="h"/>
              <dgm:constr type="l" for="ch" forName="accentShape_2" refType="w" fact="0.1608"/>
              <dgm:constr type="t" for="ch" forName="accentShape_2" refType="h" fact="0.1"/>
              <dgm:constr type="w" for="ch" forName="accentShape_2" refType="w" fact="0.1473"/>
              <dgm:constr type="h" for="ch" forName="accentShape_2" refType="h" fact="0.9"/>
              <dgm:constr type="l" for="ch" forName="accentShape_3" refType="w" fact="0.3216"/>
              <dgm:constr type="t" for="ch" forName="accentShape_3" refType="h" fact="0.2"/>
              <dgm:constr type="w" for="ch" forName="accentShape_3" refType="w" fact="0.1473"/>
              <dgm:constr type="h" for="ch" forName="accentShape_3" refType="h" fact="0.8"/>
              <dgm:constr type="l" for="ch" forName="accentShape_4" refType="w" fact="0.4824"/>
              <dgm:constr type="t" for="ch" forName="accentShape_4" refType="h" fact="0.3"/>
              <dgm:constr type="w" for="ch" forName="accentShape_4" refType="w" fact="0.1473"/>
              <dgm:constr type="h" for="ch" forName="accentShape_4" refType="h" fact="0.7"/>
              <dgm:constr type="l" for="ch" forName="accentShape_5" refType="w" fact="0.6432"/>
              <dgm:constr type="t" for="ch" forName="accentShape_5" refType="h" fact="0.4"/>
              <dgm:constr type="w" for="ch" forName="accentShape_5" refType="w" fact="0.1473"/>
              <dgm:constr type="h" for="ch" forName="accentShape_5" refType="h" fact="0.6"/>
              <dgm:constr type="l" for="ch" forName="accentShape_6" refType="w" fact="0.8056"/>
              <dgm:constr type="t" for="ch" forName="accentShape_6" refType="h" fact="0.5"/>
              <dgm:constr type="w" for="ch" forName="accentShape_6" refType="w" fact="0.1473"/>
              <dgm:constr type="h" for="ch" forName="accentShape_6" refType="h" fact="0.5"/>
              <dgm:constr type="l" for="ch" forName="childText_1" refType="w" fact="0"/>
              <dgm:constr type="t" for="ch" forName="childText_1" refType="h" fact="0"/>
              <dgm:constr type="w" for="ch" forName="childText_1" refType="w" refFor="ch" refForName="accentShape_1" fact="0.7"/>
              <dgm:constr type="h" for="ch" forName="childText_1" refType="h" refFor="ch" refForName="accentShape_1"/>
              <dgm:constr type="l" for="ch" forName="childText_2" refType="w" fact="0.1608"/>
              <dgm:constr type="t" for="ch" forName="childText_2" refType="h" fact="0.1"/>
              <dgm:constr type="w" for="ch" forName="childText_2" refType="w" refFor="ch" refForName="accentShape_2" fact="0.7"/>
              <dgm:constr type="h" for="ch" forName="childText_2" refType="h" refFor="ch" refForName="accentShape_2"/>
              <dgm:constr type="l" for="ch" forName="childText_3" refType="w" fact="0.3216"/>
              <dgm:constr type="t" for="ch" forName="childText_3" refType="h" fact="0.2"/>
              <dgm:constr type="w" for="ch" forName="childText_3" refType="w" refFor="ch" refForName="accentShape_3" fact="0.7"/>
              <dgm:constr type="h" for="ch" forName="childText_3" refType="h" refFor="ch" refForName="accentShape_3"/>
              <dgm:constr type="l" for="ch" forName="childText_4" refType="w" fact="0.4824"/>
              <dgm:constr type="t" for="ch" forName="childText_4" refType="h" fact="0.3"/>
              <dgm:constr type="w" for="ch" forName="childText_4" refType="w" refFor="ch" refForName="accentShape_4" fact="0.7"/>
              <dgm:constr type="h" for="ch" forName="childText_4" refType="h" refFor="ch" refForName="accentShape_4"/>
              <dgm:constr type="l" for="ch" forName="childText_5" refType="w" fact="0.6432"/>
              <dgm:constr type="t" for="ch" forName="childText_5" refType="h" fact="0.4"/>
              <dgm:constr type="w" for="ch" forName="childText_5" refType="w" refFor="ch" refForName="accentShape_5" fact="0.7"/>
              <dgm:constr type="h" for="ch" forName="childText_5" refType="h" refFor="ch" refForName="accentShape_5"/>
              <dgm:constr type="l" for="ch" forName="childText_6" refType="w" fact="0.8056"/>
              <dgm:constr type="t" for="ch" forName="childText_6" refType="h" fact="0.5"/>
              <dgm:constr type="w" for="ch" forName="childText_6" refType="w" refFor="ch" refForName="accentShape_6" fact="0.7"/>
              <dgm:constr type="h" for="ch" forName="childText_6" refType="h" refFor="ch" refForName="accentShape_6"/>
              <dgm:constr type="l" for="ch" forName="parentText_1" refType="w" fact="0.1045"/>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2653"/>
              <dgm:constr type="t" for="ch" forName="parentText_2" refType="h" fact="0.1"/>
              <dgm:constr type="w" for="ch" forName="parentText_2" refType="w" refFor="ch" refForName="accentShape_2" fact="0.26"/>
              <dgm:constr type="h" for="ch" forName="parentText_2" refType="h" refFor="ch" refForName="accentShape_2" fact="0.9"/>
              <dgm:constr type="l" for="ch" forName="parentText_3" refType="w" fact="0.4261"/>
              <dgm:constr type="t" for="ch" forName="parentText_3" refType="h" fact="0.2"/>
              <dgm:constr type="w" for="ch" forName="parentText_3" refType="w" refFor="ch" refForName="accentShape_3" fact="0.26"/>
              <dgm:constr type="h" for="ch" forName="parentText_3" refType="h" refFor="ch" refForName="accentShape_3" fact="0.9"/>
              <dgm:constr type="l" for="ch" forName="parentText_4" refType="w" fact="0.5869"/>
              <dgm:constr type="t" for="ch" forName="parentText_4" refType="h" fact="0.3"/>
              <dgm:constr type="w" for="ch" forName="parentText_4" refType="w" refFor="ch" refForName="accentShape_4" fact="0.26"/>
              <dgm:constr type="h" for="ch" forName="parentText_4" refType="h" refFor="ch" refForName="accentShape_4" fact="0.9"/>
              <dgm:constr type="l" for="ch" forName="parentText_5" refType="w" fact="0.7477"/>
              <dgm:constr type="t" for="ch" forName="parentText_5" refType="h" fact="0.4"/>
              <dgm:constr type="w" for="ch" forName="parentText_5" refType="w" refFor="ch" refForName="accentShape_5" fact="0.26"/>
              <dgm:constr type="h" for="ch" forName="parentText_5" refType="h" refFor="ch" refForName="accentShape_5" fact="0.9"/>
              <dgm:constr type="l" for="ch" forName="parentText_6" refType="w" fact="0.9101"/>
              <dgm:constr type="t" for="ch" forName="parentText_6" refType="h" fact="0.5"/>
              <dgm:constr type="w" for="ch" forName="parentText_6" refType="w" refFor="ch" refForName="accentShape_6" fact="0.26"/>
              <dgm:constr type="h" for="ch" forName="parentText_6" refType="h" refFor="ch" refForName="accentShape_6" fact="0.9"/>
            </dgm:constrLst>
          </dgm:if>
          <dgm:else name="Name25">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6"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6"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6"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6"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childText_6" refType="primFontSz" refFor="des" refForName="parentText_5" op="lte"/>
              <dgm:constr type="primFontSz" for="des" forName="childText_1" refType="primFontSz" refFor="des" refForName="parentText_6" op="lte"/>
              <dgm:constr type="primFontSz" for="des" forName="childText_2" refType="primFontSz" refFor="des" refForName="parentText_6" op="lte"/>
              <dgm:constr type="primFontSz" for="des" forName="childText_3" refType="primFontSz" refFor="des" refForName="parentText_6" op="lte"/>
              <dgm:constr type="primFontSz" for="des" forName="childText_4" refType="primFontSz" refFor="des" refForName="parentText_6" op="lte"/>
              <dgm:constr type="primFontSz" for="des" forName="childText_5" refType="primFontSz" refFor="des" refForName="parentText_6" op="lte"/>
              <dgm:constr type="primFontSz" for="des" forName="childText_6" refType="primFontSz" refFor="des" refForName="parentText_6"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parentText_6"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primFontSz" for="des" forName="childText_6" refType="primFontSz" refFor="des" refForName="childText_1" op="equ"/>
              <dgm:constr type="l" for="ch" forName="accentShape_6" refType="w" fact="0"/>
              <dgm:constr type="t" for="ch" forName="accentShape_1" refType="h" fact="0"/>
              <dgm:constr type="w" for="ch" forName="accentShape_1" refType="w" fact="0.1473"/>
              <dgm:constr type="h" for="ch" forName="accentShape_1" refType="h"/>
              <dgm:constr type="l" for="ch" forName="accentShape_5" refType="w" fact="0.1608"/>
              <dgm:constr type="t" for="ch" forName="accentShape_2" refType="h" fact="0.1"/>
              <dgm:constr type="w" for="ch" forName="accentShape_2" refType="w" fact="0.1473"/>
              <dgm:constr type="h" for="ch" forName="accentShape_2" refType="h" fact="0.9"/>
              <dgm:constr type="l" for="ch" forName="accentShape_4" refType="w" fact="0.3216"/>
              <dgm:constr type="t" for="ch" forName="accentShape_3" refType="h" fact="0.2"/>
              <dgm:constr type="w" for="ch" forName="accentShape_3" refType="w" fact="0.1473"/>
              <dgm:constr type="h" for="ch" forName="accentShape_3" refType="h" fact="0.8"/>
              <dgm:constr type="l" for="ch" forName="accentShape_3" refType="w" fact="0.4824"/>
              <dgm:constr type="t" for="ch" forName="accentShape_4" refType="h" fact="0.3"/>
              <dgm:constr type="w" for="ch" forName="accentShape_4" refType="w" fact="0.1473"/>
              <dgm:constr type="h" for="ch" forName="accentShape_4" refType="h" fact="0.7"/>
              <dgm:constr type="l" for="ch" forName="accentShape_2" refType="w" fact="0.6432"/>
              <dgm:constr type="t" for="ch" forName="accentShape_5" refType="h" fact="0.4"/>
              <dgm:constr type="w" for="ch" forName="accentShape_5" refType="w" fact="0.1473"/>
              <dgm:constr type="h" for="ch" forName="accentShape_5" refType="h" fact="0.6"/>
              <dgm:constr type="l" for="ch" forName="accentShape_1" refType="w" fact="0.8056"/>
              <dgm:constr type="t" for="ch" forName="accentShape_6" refType="h" fact="0.5"/>
              <dgm:constr type="w" for="ch" forName="accentShape_6" refType="w" fact="0.1473"/>
              <dgm:constr type="h" for="ch" forName="accentShape_6" refType="h" fact="0.5"/>
              <dgm:constr type="l" for="ch" forName="childText_6" refType="w" fact="0"/>
              <dgm:constr type="t" for="ch" forName="childText_1" refType="h" fact="0"/>
              <dgm:constr type="w" for="ch" forName="childText_1" refType="w" refFor="ch" refForName="accentShape_1" fact="0.7"/>
              <dgm:constr type="h" for="ch" forName="childText_1" refType="h" refFor="ch" refForName="accentShape_1"/>
              <dgm:constr type="l" for="ch" forName="childText_5" refType="w" fact="0.1608"/>
              <dgm:constr type="t" for="ch" forName="childText_2" refType="h" fact="0.1"/>
              <dgm:constr type="w" for="ch" forName="childText_2" refType="w" refFor="ch" refForName="accentShape_2" fact="0.7"/>
              <dgm:constr type="h" for="ch" forName="childText_2" refType="h" refFor="ch" refForName="accentShape_2"/>
              <dgm:constr type="l" for="ch" forName="childText_4" refType="w" fact="0.3216"/>
              <dgm:constr type="t" for="ch" forName="childText_3" refType="h" fact="0.2"/>
              <dgm:constr type="w" for="ch" forName="childText_3" refType="w" refFor="ch" refForName="accentShape_3" fact="0.7"/>
              <dgm:constr type="h" for="ch" forName="childText_3" refType="h" refFor="ch" refForName="accentShape_3"/>
              <dgm:constr type="l" for="ch" forName="childText_3" refType="w" fact="0.4824"/>
              <dgm:constr type="t" for="ch" forName="childText_4" refType="h" fact="0.3"/>
              <dgm:constr type="w" for="ch" forName="childText_4" refType="w" refFor="ch" refForName="accentShape_4" fact="0.7"/>
              <dgm:constr type="h" for="ch" forName="childText_4" refType="h" refFor="ch" refForName="accentShape_4"/>
              <dgm:constr type="l" for="ch" forName="childText_2" refType="w" fact="0.6432"/>
              <dgm:constr type="t" for="ch" forName="childText_5" refType="h" fact="0.4"/>
              <dgm:constr type="w" for="ch" forName="childText_5" refType="w" refFor="ch" refForName="accentShape_5" fact="0.7"/>
              <dgm:constr type="h" for="ch" forName="childText_5" refType="h" refFor="ch" refForName="accentShape_5"/>
              <dgm:constr type="l" for="ch" forName="childText_1" refType="w" fact="0.8056"/>
              <dgm:constr type="t" for="ch" forName="childText_6" refType="h" fact="0.5"/>
              <dgm:constr type="w" for="ch" forName="childText_6" refType="w" refFor="ch" refForName="accentShape_6" fact="0.7"/>
              <dgm:constr type="h" for="ch" forName="childText_6" refType="h" refFor="ch" refForName="accentShape_6"/>
              <dgm:constr type="l" for="ch" forName="parentText_6" refType="w" fact="0.1045"/>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5" refType="w" fact="0.2653"/>
              <dgm:constr type="t" for="ch" forName="parentText_2" refType="h" fact="0.1"/>
              <dgm:constr type="w" for="ch" forName="parentText_2" refType="w" refFor="ch" refForName="accentShape_2" fact="0.26"/>
              <dgm:constr type="h" for="ch" forName="parentText_2" refType="h" refFor="ch" refForName="accentShape_2" fact="0.9"/>
              <dgm:constr type="l" for="ch" forName="parentText_4" refType="w" fact="0.4261"/>
              <dgm:constr type="t" for="ch" forName="parentText_3" refType="h" fact="0.2"/>
              <dgm:constr type="w" for="ch" forName="parentText_3" refType="w" refFor="ch" refForName="accentShape_3" fact="0.26"/>
              <dgm:constr type="h" for="ch" forName="parentText_3" refType="h" refFor="ch" refForName="accentShape_3" fact="0.9"/>
              <dgm:constr type="l" for="ch" forName="parentText_3" refType="w" fact="0.5869"/>
              <dgm:constr type="t" for="ch" forName="parentText_4" refType="h" fact="0.3"/>
              <dgm:constr type="w" for="ch" forName="parentText_4" refType="w" refFor="ch" refForName="accentShape_4" fact="0.26"/>
              <dgm:constr type="h" for="ch" forName="parentText_4" refType="h" refFor="ch" refForName="accentShape_4" fact="0.9"/>
              <dgm:constr type="l" for="ch" forName="parentText_2" refType="w" fact="0.7477"/>
              <dgm:constr type="t" for="ch" forName="parentText_5" refType="h" fact="0.4"/>
              <dgm:constr type="w" for="ch" forName="parentText_5" refType="w" refFor="ch" refForName="accentShape_5" fact="0.26"/>
              <dgm:constr type="h" for="ch" forName="parentText_5" refType="h" refFor="ch" refForName="accentShape_5" fact="0.9"/>
              <dgm:constr type="l" for="ch" forName="parentText_1" refType="w" fact="0.9101"/>
              <dgm:constr type="t" for="ch" forName="parentText_6" refType="h" fact="0.5"/>
              <dgm:constr type="w" for="ch" forName="parentText_6" refType="w" refFor="ch" refForName="accentShape_6" fact="0.26"/>
              <dgm:constr type="h" for="ch" forName="parentText_6" refType="h" refFor="ch" refForName="accentShape_6" fact="0.9"/>
            </dgm:constrLst>
          </dgm:else>
        </dgm:choose>
      </dgm:if>
      <dgm:else name="Name26">
        <dgm:alg type="composite">
          <dgm:param type="ar" val="2.7874"/>
        </dgm:alg>
        <dgm:shape xmlns:r="http://schemas.openxmlformats.org/officeDocument/2006/relationships" r:blip="">
          <dgm:adjLst/>
        </dgm:shape>
        <dgm:choose name="Name27">
          <dgm:if name="Name28"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6" refType="primFontSz" refFor="des" refForName="parentText_1" op="lte"/>
              <dgm:constr type="primFontSz" for="des" forName="childText_7"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6" refType="primFontSz" refFor="des" refForName="parentText_2" op="lte"/>
              <dgm:constr type="primFontSz" for="des" forName="childText_7"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6" refType="primFontSz" refFor="des" refForName="parentText_3" op="lte"/>
              <dgm:constr type="primFontSz" for="des" forName="childText_7"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6" refType="primFontSz" refFor="des" refForName="parentText_4" op="lte"/>
              <dgm:constr type="primFontSz" for="des" forName="childText_7"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childText_6" refType="primFontSz" refFor="des" refForName="parentText_5" op="lte"/>
              <dgm:constr type="primFontSz" for="des" forName="childText_7" refType="primFontSz" refFor="des" refForName="parentText_5" op="lte"/>
              <dgm:constr type="primFontSz" for="des" forName="childText_1" refType="primFontSz" refFor="des" refForName="parentText_6" op="lte"/>
              <dgm:constr type="primFontSz" for="des" forName="childText_2" refType="primFontSz" refFor="des" refForName="parentText_6" op="lte"/>
              <dgm:constr type="primFontSz" for="des" forName="childText_3" refType="primFontSz" refFor="des" refForName="parentText_6" op="lte"/>
              <dgm:constr type="primFontSz" for="des" forName="childText_4" refType="primFontSz" refFor="des" refForName="parentText_6" op="lte"/>
              <dgm:constr type="primFontSz" for="des" forName="childText_5" refType="primFontSz" refFor="des" refForName="parentText_6" op="lte"/>
              <dgm:constr type="primFontSz" for="des" forName="childText_6" refType="primFontSz" refFor="des" refForName="parentText_6" op="lte"/>
              <dgm:constr type="primFontSz" for="des" forName="childText_7" refType="primFontSz" refFor="des" refForName="parentText_6" op="lte"/>
              <dgm:constr type="primFontSz" for="des" forName="childText_1" refType="primFontSz" refFor="des" refForName="parentText_7" op="lte"/>
              <dgm:constr type="primFontSz" for="des" forName="childText_2" refType="primFontSz" refFor="des" refForName="parentText_7" op="lte"/>
              <dgm:constr type="primFontSz" for="des" forName="childText_3" refType="primFontSz" refFor="des" refForName="parentText_7" op="lte"/>
              <dgm:constr type="primFontSz" for="des" forName="childText_4" refType="primFontSz" refFor="des" refForName="parentText_7" op="lte"/>
              <dgm:constr type="primFontSz" for="des" forName="childText_5" refType="primFontSz" refFor="des" refForName="parentText_7" op="lte"/>
              <dgm:constr type="primFontSz" for="des" forName="childText_6" refType="primFontSz" refFor="des" refForName="parentText_7" op="lte"/>
              <dgm:constr type="primFontSz" for="des" forName="childText_7" refType="primFontSz" refFor="des" refForName="parentText_7"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parentText_6" refType="primFontSz" refFor="des" refForName="parentText_1" op="equ"/>
              <dgm:constr type="primFontSz" for="des" forName="parentText_7"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primFontSz" for="des" forName="childText_6" refType="primFontSz" refFor="des" refForName="childText_1" op="equ"/>
              <dgm:constr type="primFontSz" for="des" forName="childText_7" refType="primFontSz" refFor="des" refForName="childText_1" op="equ"/>
              <dgm:constr type="l" for="ch" forName="accentShape_1" refType="w" fact="0"/>
              <dgm:constr type="t" for="ch" forName="accentShape_1" refType="h" fact="0"/>
              <dgm:constr type="w" for="ch" forName="accentShape_1" refType="w" fact="0.1269"/>
              <dgm:constr type="h" for="ch" forName="accentShape_1" refType="h"/>
              <dgm:constr type="l" for="ch" forName="accentShape_2" refType="w" fact="0.1385"/>
              <dgm:constr type="t" for="ch" forName="accentShape_2" refType="h" fact="0.0833"/>
              <dgm:constr type="w" for="ch" forName="accentShape_2" refType="w" fact="0.1269"/>
              <dgm:constr type="h" for="ch" forName="accentShape_2" refType="h" fact="0.9165"/>
              <dgm:constr type="l" for="ch" forName="accentShape_3" refType="w" fact="0.277"/>
              <dgm:constr type="t" for="ch" forName="accentShape_3" refType="h" fact="0.1666"/>
              <dgm:constr type="w" for="ch" forName="accentShape_3" refType="w" fact="0.1269"/>
              <dgm:constr type="h" for="ch" forName="accentShape_3" refType="h" fact="0.8332"/>
              <dgm:constr type="l" for="ch" forName="accentShape_4" refType="w" fact="0.4155"/>
              <dgm:constr type="t" for="ch" forName="accentShape_4" refType="h" fact="0.2499"/>
              <dgm:constr type="w" for="ch" forName="accentShape_4" refType="w" fact="0.1269"/>
              <dgm:constr type="h" for="ch" forName="accentShape_4" refType="h" fact="0.7499"/>
              <dgm:constr type="l" for="ch" forName="accentShape_5" refType="w" fact="0.5539"/>
              <dgm:constr type="t" for="ch" forName="accentShape_5" refType="h" fact="0.3332"/>
              <dgm:constr type="w" for="ch" forName="accentShape_5" refType="w" fact="0.1269"/>
              <dgm:constr type="h" for="ch" forName="accentShape_5" refType="h" fact="0.6666"/>
              <dgm:constr type="l" for="ch" forName="accentShape_6" refType="w" fact="0.6938"/>
              <dgm:constr type="t" for="ch" forName="accentShape_6" refType="h" fact="0.4165"/>
              <dgm:constr type="w" for="ch" forName="accentShape_6" refType="w" fact="0.1269"/>
              <dgm:constr type="h" for="ch" forName="accentShape_6" refType="h" fact="0.5833"/>
              <dgm:constr type="l" for="ch" forName="accentShape_7" refType="w" fact="0.8326"/>
              <dgm:constr type="t" for="ch" forName="accentShape_7" refType="h" fact="0.5"/>
              <dgm:constr type="w" for="ch" forName="accentShape_7" refType="w" fact="0.1269"/>
              <dgm:constr type="h" for="ch" forName="accentShape_7" refType="h" fact="0.5"/>
              <dgm:constr type="l" for="ch" forName="parentText_1" refType="w" fact="0.0888"/>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2273"/>
              <dgm:constr type="t" for="ch" forName="parentText_2" refType="h" fact="0.0833"/>
              <dgm:constr type="w" for="ch" forName="parentText_2" refType="w" refFor="ch" refForName="accentShape_2" fact="0.26"/>
              <dgm:constr type="h" for="ch" forName="parentText_2" refType="h" refFor="ch" refForName="accentShape_2" fact="0.9"/>
              <dgm:constr type="l" for="ch" forName="parentText_3" refType="w" fact="0.36583"/>
              <dgm:constr type="t" for="ch" forName="parentText_3" refType="h" fact="0.1666"/>
              <dgm:constr type="w" for="ch" forName="parentText_3" refType="w" refFor="ch" refForName="accentShape_3" fact="0.26"/>
              <dgm:constr type="h" for="ch" forName="parentText_3" refType="h" refFor="ch" refForName="accentShape_3" fact="0.9"/>
              <dgm:constr type="l" for="ch" forName="parentText_4" refType="w" fact="0.5043"/>
              <dgm:constr type="t" for="ch" forName="parentText_4" refType="h" fact="0.2499"/>
              <dgm:constr type="w" for="ch" forName="parentText_4" refType="w" refFor="ch" refForName="accentShape_4" fact="0.26"/>
              <dgm:constr type="h" for="ch" forName="parentText_4" refType="h" refFor="ch" refForName="accentShape_4" fact="0.9"/>
              <dgm:constr type="l" for="ch" forName="parentText_5" refType="w" fact="0.6427"/>
              <dgm:constr type="t" for="ch" forName="parentText_5" refType="h" fact="0.3332"/>
              <dgm:constr type="w" for="ch" forName="parentText_5" refType="w" refFor="ch" refForName="accentShape_5" fact="0.26"/>
              <dgm:constr type="h" for="ch" forName="parentText_5" refType="h" refFor="ch" refForName="accentShape_5" fact="0.9"/>
              <dgm:constr type="l" for="ch" forName="parentText_6" refType="w" fact="0.78263"/>
              <dgm:constr type="t" for="ch" forName="parentText_6" refType="h" fact="0.4165"/>
              <dgm:constr type="w" for="ch" forName="parentText_6" refType="w" refFor="ch" refForName="accentShape_6" fact="0.26"/>
              <dgm:constr type="h" for="ch" forName="parentText_6" refType="h" refFor="ch" refForName="accentShape_6" fact="0.9"/>
              <dgm:constr type="l" for="ch" forName="parentText_7" refType="w" fact="0.92143"/>
              <dgm:constr type="t" for="ch" forName="parentText_7" refType="h" fact="0.5"/>
              <dgm:constr type="w" for="ch" forName="parentText_7" refType="w" refFor="ch" refForName="accentShape_7" fact="0.26"/>
              <dgm:constr type="h" for="ch" forName="parentText_7" refType="h" refFor="ch" refForName="accentShape_7" fact="0.9"/>
              <dgm:constr type="l" for="ch" forName="childText_1" refType="w" fact="0"/>
              <dgm:constr type="t" for="ch" forName="childText_1" refType="h" fact="0"/>
              <dgm:constr type="w" for="ch" forName="childText_1" refType="w" refFor="ch" refForName="accentShape_1" fact="0.7"/>
              <dgm:constr type="h" for="ch" forName="childText_1" refType="h" refFor="ch" refForName="accentShape_1"/>
              <dgm:constr type="l" for="ch" forName="childText_2" refType="w" fact="0.1385"/>
              <dgm:constr type="t" for="ch" forName="childText_2" refType="h" fact="0.0833"/>
              <dgm:constr type="w" for="ch" forName="childText_2" refType="w" refFor="ch" refForName="accentShape_2" fact="0.7"/>
              <dgm:constr type="h" for="ch" forName="childText_2" refType="h" refFor="ch" refForName="accentShape_2"/>
              <dgm:constr type="l" for="ch" forName="childText_3" refType="w" fact="0.277"/>
              <dgm:constr type="t" for="ch" forName="childText_3" refType="h" fact="0.1666"/>
              <dgm:constr type="w" for="ch" forName="childText_3" refType="w" refFor="ch" refForName="accentShape_3" fact="0.7"/>
              <dgm:constr type="h" for="ch" forName="childText_3" refType="h" refFor="ch" refForName="accentShape_3"/>
              <dgm:constr type="l" for="ch" forName="childText_4" refType="w" fact="0.4155"/>
              <dgm:constr type="t" for="ch" forName="childText_4" refType="h" fact="0.2499"/>
              <dgm:constr type="w" for="ch" forName="childText_4" refType="w" refFor="ch" refForName="accentShape_4" fact="0.7"/>
              <dgm:constr type="h" for="ch" forName="childText_4" refType="h" refFor="ch" refForName="accentShape_4"/>
              <dgm:constr type="l" for="ch" forName="childText_5" refType="w" fact="0.5539"/>
              <dgm:constr type="t" for="ch" forName="childText_5" refType="h" fact="0.3332"/>
              <dgm:constr type="w" for="ch" forName="childText_5" refType="w" refFor="ch" refForName="accentShape_5" fact="0.7"/>
              <dgm:constr type="h" for="ch" forName="childText_5" refType="h" refFor="ch" refForName="accentShape_5"/>
              <dgm:constr type="l" for="ch" forName="childText_6" refType="w" fact="0.6938"/>
              <dgm:constr type="t" for="ch" forName="childText_6" refType="h" fact="0.4165"/>
              <dgm:constr type="w" for="ch" forName="childText_6" refType="w" refFor="ch" refForName="accentShape_6" fact="0.7"/>
              <dgm:constr type="h" for="ch" forName="childText_6" refType="h" refFor="ch" refForName="accentShape_6"/>
              <dgm:constr type="l" for="ch" forName="childText_7" refType="w" fact="0.8326"/>
              <dgm:constr type="t" for="ch" forName="childText_7" refType="h" fact="0.5"/>
              <dgm:constr type="w" for="ch" forName="childText_7" refType="w" refFor="ch" refForName="accentShape_7" fact="0.7"/>
              <dgm:constr type="h" for="ch" forName="childText_7" refType="h" refFor="ch" refForName="accentShape_7"/>
            </dgm:constrLst>
          </dgm:if>
          <dgm:else name="Name29">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6" refType="primFontSz" refFor="des" refForName="parentText_1" op="lte"/>
              <dgm:constr type="primFontSz" for="des" forName="childText_7"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6" refType="primFontSz" refFor="des" refForName="parentText_2" op="lte"/>
              <dgm:constr type="primFontSz" for="des" forName="childText_7"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6" refType="primFontSz" refFor="des" refForName="parentText_3" op="lte"/>
              <dgm:constr type="primFontSz" for="des" forName="childText_7"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6" refType="primFontSz" refFor="des" refForName="parentText_4" op="lte"/>
              <dgm:constr type="primFontSz" for="des" forName="childText_7"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childText_6" refType="primFontSz" refFor="des" refForName="parentText_5" op="lte"/>
              <dgm:constr type="primFontSz" for="des" forName="childText_7" refType="primFontSz" refFor="des" refForName="parentText_5" op="lte"/>
              <dgm:constr type="primFontSz" for="des" forName="childText_1" refType="primFontSz" refFor="des" refForName="parentText_6" op="lte"/>
              <dgm:constr type="primFontSz" for="des" forName="childText_2" refType="primFontSz" refFor="des" refForName="parentText_6" op="lte"/>
              <dgm:constr type="primFontSz" for="des" forName="childText_3" refType="primFontSz" refFor="des" refForName="parentText_6" op="lte"/>
              <dgm:constr type="primFontSz" for="des" forName="childText_4" refType="primFontSz" refFor="des" refForName="parentText_6" op="lte"/>
              <dgm:constr type="primFontSz" for="des" forName="childText_5" refType="primFontSz" refFor="des" refForName="parentText_6" op="lte"/>
              <dgm:constr type="primFontSz" for="des" forName="childText_6" refType="primFontSz" refFor="des" refForName="parentText_6" op="lte"/>
              <dgm:constr type="primFontSz" for="des" forName="childText_7" refType="primFontSz" refFor="des" refForName="parentText_6" op="lte"/>
              <dgm:constr type="primFontSz" for="des" forName="childText_1" refType="primFontSz" refFor="des" refForName="parentText_7" op="lte"/>
              <dgm:constr type="primFontSz" for="des" forName="childText_2" refType="primFontSz" refFor="des" refForName="parentText_7" op="lte"/>
              <dgm:constr type="primFontSz" for="des" forName="childText_3" refType="primFontSz" refFor="des" refForName="parentText_7" op="lte"/>
              <dgm:constr type="primFontSz" for="des" forName="childText_4" refType="primFontSz" refFor="des" refForName="parentText_7" op="lte"/>
              <dgm:constr type="primFontSz" for="des" forName="childText_5" refType="primFontSz" refFor="des" refForName="parentText_7" op="lte"/>
              <dgm:constr type="primFontSz" for="des" forName="childText_6" refType="primFontSz" refFor="des" refForName="parentText_7" op="lte"/>
              <dgm:constr type="primFontSz" for="des" forName="childText_7" refType="primFontSz" refFor="des" refForName="parentText_7"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parentText_6" refType="primFontSz" refFor="des" refForName="parentText_1" op="equ"/>
              <dgm:constr type="primFontSz" for="des" forName="parentText_7"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primFontSz" for="des" forName="childText_6" refType="primFontSz" refFor="des" refForName="childText_1" op="equ"/>
              <dgm:constr type="primFontSz" for="des" forName="childText_7" refType="primFontSz" refFor="des" refForName="childText_1" op="equ"/>
              <dgm:constr type="l" for="ch" forName="accentShape_7" refType="w" fact="0"/>
              <dgm:constr type="t" for="ch" forName="accentShape_1" refType="h" fact="0"/>
              <dgm:constr type="w" for="ch" forName="accentShape_1" refType="w" fact="0.1269"/>
              <dgm:constr type="h" for="ch" forName="accentShape_1" refType="h"/>
              <dgm:constr type="l" for="ch" forName="accentShape_6" refType="w" fact="0.1385"/>
              <dgm:constr type="t" for="ch" forName="accentShape_2" refType="h" fact="0.0833"/>
              <dgm:constr type="w" for="ch" forName="accentShape_2" refType="w" fact="0.1269"/>
              <dgm:constr type="h" for="ch" forName="accentShape_2" refType="h" fact="0.9165"/>
              <dgm:constr type="l" for="ch" forName="accentShape_5" refType="w" fact="0.277"/>
              <dgm:constr type="t" for="ch" forName="accentShape_3" refType="h" fact="0.1666"/>
              <dgm:constr type="w" for="ch" forName="accentShape_3" refType="w" fact="0.1269"/>
              <dgm:constr type="h" for="ch" forName="accentShape_3" refType="h" fact="0.8332"/>
              <dgm:constr type="l" for="ch" forName="accentShape_4" refType="w" fact="0.4155"/>
              <dgm:constr type="t" for="ch" forName="accentShape_4" refType="h" fact="0.2499"/>
              <dgm:constr type="w" for="ch" forName="accentShape_4" refType="w" fact="0.1269"/>
              <dgm:constr type="h" for="ch" forName="accentShape_4" refType="h" fact="0.7499"/>
              <dgm:constr type="l" for="ch" forName="accentShape_3" refType="w" fact="0.5539"/>
              <dgm:constr type="t" for="ch" forName="accentShape_5" refType="h" fact="0.3332"/>
              <dgm:constr type="w" for="ch" forName="accentShape_5" refType="w" fact="0.1269"/>
              <dgm:constr type="h" for="ch" forName="accentShape_5" refType="h" fact="0.6666"/>
              <dgm:constr type="l" for="ch" forName="accentShape_2" refType="w" fact="0.6938"/>
              <dgm:constr type="t" for="ch" forName="accentShape_6" refType="h" fact="0.4165"/>
              <dgm:constr type="w" for="ch" forName="accentShape_6" refType="w" fact="0.1269"/>
              <dgm:constr type="h" for="ch" forName="accentShape_6" refType="h" fact="0.5833"/>
              <dgm:constr type="l" for="ch" forName="accentShape_1" refType="w" fact="0.8326"/>
              <dgm:constr type="t" for="ch" forName="accentShape_7" refType="h" fact="0.5"/>
              <dgm:constr type="w" for="ch" forName="accentShape_7" refType="w" fact="0.1269"/>
              <dgm:constr type="h" for="ch" forName="accentShape_7" refType="h" fact="0.5"/>
              <dgm:constr type="l" for="ch" forName="parentText_7" refType="w" fact="0.0888"/>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6" refType="w" fact="0.2273"/>
              <dgm:constr type="t" for="ch" forName="parentText_2" refType="h" fact="0.0833"/>
              <dgm:constr type="w" for="ch" forName="parentText_2" refType="w" refFor="ch" refForName="accentShape_2" fact="0.26"/>
              <dgm:constr type="h" for="ch" forName="parentText_2" refType="h" refFor="ch" refForName="accentShape_2" fact="0.9"/>
              <dgm:constr type="l" for="ch" forName="parentText_5" refType="w" fact="0.36583"/>
              <dgm:constr type="t" for="ch" forName="parentText_3" refType="h" fact="0.1666"/>
              <dgm:constr type="w" for="ch" forName="parentText_3" refType="w" refFor="ch" refForName="accentShape_3" fact="0.26"/>
              <dgm:constr type="h" for="ch" forName="parentText_3" refType="h" refFor="ch" refForName="accentShape_3" fact="0.9"/>
              <dgm:constr type="l" for="ch" forName="parentText_4" refType="w" fact="0.5043"/>
              <dgm:constr type="t" for="ch" forName="parentText_4" refType="h" fact="0.2499"/>
              <dgm:constr type="w" for="ch" forName="parentText_4" refType="w" refFor="ch" refForName="accentShape_4" fact="0.26"/>
              <dgm:constr type="h" for="ch" forName="parentText_4" refType="h" refFor="ch" refForName="accentShape_4" fact="0.9"/>
              <dgm:constr type="l" for="ch" forName="parentText_3" refType="w" fact="0.6427"/>
              <dgm:constr type="t" for="ch" forName="parentText_5" refType="h" fact="0.3332"/>
              <dgm:constr type="w" for="ch" forName="parentText_5" refType="w" refFor="ch" refForName="accentShape_5" fact="0.26"/>
              <dgm:constr type="h" for="ch" forName="parentText_5" refType="h" refFor="ch" refForName="accentShape_5" fact="0.9"/>
              <dgm:constr type="l" for="ch" forName="parentText_2" refType="w" fact="0.78263"/>
              <dgm:constr type="t" for="ch" forName="parentText_6" refType="h" fact="0.4165"/>
              <dgm:constr type="w" for="ch" forName="parentText_6" refType="w" refFor="ch" refForName="accentShape_6" fact="0.26"/>
              <dgm:constr type="h" for="ch" forName="parentText_6" refType="h" refFor="ch" refForName="accentShape_6" fact="0.9"/>
              <dgm:constr type="l" for="ch" forName="parentText_1" refType="w" fact="0.92143"/>
              <dgm:constr type="t" for="ch" forName="parentText_7" refType="h" fact="0.5"/>
              <dgm:constr type="w" for="ch" forName="parentText_7" refType="w" refFor="ch" refForName="accentShape_7" fact="0.26"/>
              <dgm:constr type="h" for="ch" forName="parentText_7" refType="h" refFor="ch" refForName="accentShape_7" fact="0.9"/>
              <dgm:constr type="l" for="ch" forName="childText_7" refType="w" fact="0"/>
              <dgm:constr type="t" for="ch" forName="childText_1" refType="h" fact="0"/>
              <dgm:constr type="w" for="ch" forName="childText_1" refType="w" refFor="ch" refForName="accentShape_1" fact="0.7"/>
              <dgm:constr type="h" for="ch" forName="childText_1" refType="h" refFor="ch" refForName="accentShape_1"/>
              <dgm:constr type="l" for="ch" forName="childText_6" refType="w" fact="0.1385"/>
              <dgm:constr type="t" for="ch" forName="childText_2" refType="h" fact="0.0833"/>
              <dgm:constr type="w" for="ch" forName="childText_2" refType="w" refFor="ch" refForName="accentShape_2" fact="0.7"/>
              <dgm:constr type="h" for="ch" forName="childText_2" refType="h" refFor="ch" refForName="accentShape_2"/>
              <dgm:constr type="l" for="ch" forName="childText_5" refType="w" fact="0.277"/>
              <dgm:constr type="t" for="ch" forName="childText_3" refType="h" fact="0.1666"/>
              <dgm:constr type="w" for="ch" forName="childText_3" refType="w" refFor="ch" refForName="accentShape_3" fact="0.7"/>
              <dgm:constr type="h" for="ch" forName="childText_3" refType="h" refFor="ch" refForName="accentShape_3"/>
              <dgm:constr type="l" for="ch" forName="childText_4" refType="w" fact="0.4155"/>
              <dgm:constr type="t" for="ch" forName="childText_4" refType="h" fact="0.2499"/>
              <dgm:constr type="w" for="ch" forName="childText_4" refType="w" refFor="ch" refForName="accentShape_4" fact="0.7"/>
              <dgm:constr type="h" for="ch" forName="childText_4" refType="h" refFor="ch" refForName="accentShape_4"/>
              <dgm:constr type="l" for="ch" forName="childText_3" refType="w" fact="0.5539"/>
              <dgm:constr type="t" for="ch" forName="childText_5" refType="h" fact="0.3332"/>
              <dgm:constr type="w" for="ch" forName="childText_5" refType="w" refFor="ch" refForName="accentShape_5" fact="0.7"/>
              <dgm:constr type="h" for="ch" forName="childText_5" refType="h" refFor="ch" refForName="accentShape_5"/>
              <dgm:constr type="l" for="ch" forName="childText_2" refType="w" fact="0.6938"/>
              <dgm:constr type="t" for="ch" forName="childText_6" refType="h" fact="0.4165"/>
              <dgm:constr type="w" for="ch" forName="childText_6" refType="w" refFor="ch" refForName="accentShape_6" fact="0.7"/>
              <dgm:constr type="h" for="ch" forName="childText_6" refType="h" refFor="ch" refForName="accentShape_6"/>
              <dgm:constr type="l" for="ch" forName="childText_1" refType="w" fact="0.8326"/>
              <dgm:constr type="t" for="ch" forName="childText_7" refType="h" fact="0.5"/>
              <dgm:constr type="w" for="ch" forName="childText_7" refType="w" refFor="ch" refForName="accentShape_7" fact="0.7"/>
              <dgm:constr type="h" for="ch" forName="childText_7" refType="h" refFor="ch" refForName="accentShape_7"/>
            </dgm:constrLst>
          </dgm:else>
        </dgm:choose>
      </dgm:else>
    </dgm:choose>
    <dgm:forEach name="wrapper" axis="self" ptType="parTrans">
      <dgm:forEach name="accentRepeat" axis="self">
        <dgm:layoutNode name="imageRepeatNode" styleLbl="node1">
          <dgm:alg type="sp"/>
          <dgm:shape xmlns:r="http://schemas.openxmlformats.org/officeDocument/2006/relationships" type="rect" r:blip="" zOrderOff="-10">
            <dgm:adjLst/>
          </dgm:shape>
          <dgm:presOf axis="self"/>
        </dgm:layoutNode>
      </dgm:forEach>
    </dgm:forEach>
    <dgm:forEach name="Name30" axis="ch" ptType="node" cnt="1">
      <dgm:layoutNode name="parentText_1" styleLbl="node1">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45"/>
          <dgm:constr type="tMarg" refType="primFontSz" fact="0"/>
          <dgm:constr type="bMarg" refType="primFontSz" fact="0.1"/>
        </dgm:constrLst>
        <dgm:ruleLst>
          <dgm:rule type="primFontSz" val="5" fact="NaN" max="NaN"/>
        </dgm:ruleLst>
      </dgm:layoutNode>
      <dgm:layoutNode name="childText_1" styleLbl="node1">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1">
        <dgm:alg type="sp"/>
        <dgm:shape xmlns:r="http://schemas.openxmlformats.org/officeDocument/2006/relationships" r:blip="">
          <dgm:adjLst/>
        </dgm:shape>
        <dgm:presOf/>
        <dgm:constrLst/>
        <dgm:forEach name="Name31" ref="accentRepeat"/>
      </dgm:layoutNode>
    </dgm:forEach>
    <dgm:forEach name="Name32" axis="ch" ptType="node" st="2" cnt="1">
      <dgm:layoutNode name="parentText_2">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45"/>
          <dgm:constr type="tMarg" refType="primFontSz" fact="0"/>
          <dgm:constr type="bMarg" refType="primFontSz" fact="0.1"/>
        </dgm:constrLst>
        <dgm:ruleLst>
          <dgm:rule type="primFontSz" val="5" fact="NaN" max="NaN"/>
        </dgm:ruleLst>
      </dgm:layoutNode>
      <dgm:layoutNode name="childText_2">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2">
        <dgm:alg type="sp"/>
        <dgm:shape xmlns:r="http://schemas.openxmlformats.org/officeDocument/2006/relationships" r:blip="">
          <dgm:adjLst/>
        </dgm:shape>
        <dgm:presOf/>
        <dgm:constrLst/>
        <dgm:forEach name="Name33" ref="accentRepeat"/>
      </dgm:layoutNode>
    </dgm:forEach>
    <dgm:forEach name="Name34" axis="ch" ptType="node" st="3" cnt="1">
      <dgm:layoutNode name="parentText_3">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45"/>
          <dgm:constr type="tMarg" refType="primFontSz" fact="0"/>
          <dgm:constr type="bMarg" refType="primFontSz" fact="0.1"/>
        </dgm:constrLst>
        <dgm:ruleLst>
          <dgm:rule type="primFontSz" val="5" fact="NaN" max="NaN"/>
        </dgm:ruleLst>
      </dgm:layoutNode>
      <dgm:layoutNode name="childText_3">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3">
        <dgm:alg type="sp"/>
        <dgm:shape xmlns:r="http://schemas.openxmlformats.org/officeDocument/2006/relationships" r:blip="">
          <dgm:adjLst/>
        </dgm:shape>
        <dgm:presOf/>
        <dgm:constrLst/>
        <dgm:forEach name="Name35" ref="accentRepeat"/>
      </dgm:layoutNode>
    </dgm:forEach>
    <dgm:forEach name="Name36" axis="ch" ptType="node" st="4" cnt="1">
      <dgm:layoutNode name="parentText_4">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45"/>
          <dgm:constr type="tMarg" refType="primFontSz" fact="0"/>
          <dgm:constr type="bMarg" refType="primFontSz" fact="0.1"/>
        </dgm:constrLst>
        <dgm:ruleLst>
          <dgm:rule type="primFontSz" val="5" fact="NaN" max="NaN"/>
        </dgm:ruleLst>
      </dgm:layoutNode>
      <dgm:layoutNode name="childText_4">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4">
        <dgm:alg type="sp"/>
        <dgm:shape xmlns:r="http://schemas.openxmlformats.org/officeDocument/2006/relationships" r:blip="">
          <dgm:adjLst/>
        </dgm:shape>
        <dgm:presOf/>
        <dgm:constrLst/>
        <dgm:forEach name="Name37" ref="accentRepeat"/>
      </dgm:layoutNode>
    </dgm:forEach>
    <dgm:forEach name="Name38" axis="ch" ptType="node" st="5" cnt="1">
      <dgm:layoutNode name="parentText_5">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45"/>
          <dgm:constr type="tMarg" refType="primFontSz" fact="0"/>
          <dgm:constr type="bMarg" refType="primFontSz" fact="0.1"/>
        </dgm:constrLst>
        <dgm:ruleLst>
          <dgm:rule type="primFontSz" val="5" fact="NaN" max="NaN"/>
        </dgm:ruleLst>
      </dgm:layoutNode>
      <dgm:layoutNode name="childText_5">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5">
        <dgm:alg type="sp"/>
        <dgm:shape xmlns:r="http://schemas.openxmlformats.org/officeDocument/2006/relationships" r:blip="">
          <dgm:adjLst/>
        </dgm:shape>
        <dgm:presOf/>
        <dgm:constrLst/>
        <dgm:forEach name="Name39" ref="accentRepeat"/>
      </dgm:layoutNode>
    </dgm:forEach>
    <dgm:forEach name="Name40" axis="ch" ptType="node" st="6" cnt="1">
      <dgm:layoutNode name="parentText_6">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3"/>
          <dgm:constr type="tMarg" refType="primFontSz" fact="0"/>
          <dgm:constr type="bMarg" refType="primFontSz" fact="0.1"/>
        </dgm:constrLst>
        <dgm:ruleLst>
          <dgm:rule type="primFontSz" val="5" fact="NaN" max="NaN"/>
        </dgm:ruleLst>
      </dgm:layoutNode>
      <dgm:layoutNode name="childText_6">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6">
        <dgm:alg type="sp"/>
        <dgm:shape xmlns:r="http://schemas.openxmlformats.org/officeDocument/2006/relationships" r:blip="">
          <dgm:adjLst/>
        </dgm:shape>
        <dgm:presOf/>
        <dgm:constrLst/>
        <dgm:forEach name="Name41" ref="accentRepeat"/>
      </dgm:layoutNode>
    </dgm:forEach>
    <dgm:forEach name="Name42" axis="ch" ptType="node" st="7" cnt="1">
      <dgm:layoutNode name="parentText_7">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3"/>
          <dgm:constr type="tMarg" refType="primFontSz" fact="0"/>
          <dgm:constr type="bMarg" refType="primFontSz" fact="0.1"/>
        </dgm:constrLst>
        <dgm:ruleLst>
          <dgm:rule type="primFontSz" val="5" fact="NaN" max="NaN"/>
        </dgm:ruleLst>
      </dgm:layoutNode>
      <dgm:layoutNode name="childText_7">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7">
        <dgm:alg type="sp"/>
        <dgm:shape xmlns:r="http://schemas.openxmlformats.org/officeDocument/2006/relationships" r:blip="">
          <dgm:adjLst/>
        </dgm:shape>
        <dgm:presOf/>
        <dgm:constrLst/>
        <dgm:forEach name="Name43" ref="accent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drawing1.xml.rels><?xml version="1.0" encoding="UTF-8" standalone="yes"?>
<Relationships xmlns="http://schemas.openxmlformats.org/package/2006/relationships"><Relationship Id="rId1" Type="http://schemas.openxmlformats.org/officeDocument/2006/relationships/image" Target="../media/image5.png"/></Relationships>
</file>

<file path=ppt/drawings/drawing1.xml><?xml version="1.0" encoding="utf-8"?>
<c:userShapes xmlns:c="http://schemas.openxmlformats.org/drawingml/2006/chart">
  <cdr:relSizeAnchor xmlns:cdr="http://schemas.openxmlformats.org/drawingml/2006/chartDrawing">
    <cdr:from>
      <cdr:x>0</cdr:x>
      <cdr:y>0</cdr:y>
    </cdr:from>
    <cdr:to>
      <cdr:x>1</cdr:x>
      <cdr:y>1</cdr:y>
    </cdr:to>
    <cdr:pic>
      <cdr:nvPicPr>
        <cdr:cNvPr id="3" name="Picture 2">
          <a:extLst xmlns:a="http://schemas.openxmlformats.org/drawingml/2006/main">
            <a:ext uri="{FF2B5EF4-FFF2-40B4-BE49-F238E27FC236}">
              <a16:creationId xmlns:a16="http://schemas.microsoft.com/office/drawing/2014/main" id="{747C04D2-C0E7-48BE-B9C1-6E4434A3C69C}"/>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tretch xmlns:a="http://schemas.openxmlformats.org/drawingml/2006/main">
          <a:fillRect/>
        </a:stretch>
      </cdr:blipFill>
      <cdr:spPr>
        <a:xfrm xmlns:a="http://schemas.openxmlformats.org/drawingml/2006/main">
          <a:off x="0" y="0"/>
          <a:ext cx="11126753" cy="6258798"/>
        </a:xfrm>
        <a:prstGeom xmlns:a="http://schemas.openxmlformats.org/drawingml/2006/main" prst="rect">
          <a:avLst/>
        </a:prstGeom>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5/22/2024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5/22/2024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Sun rising over grassy hill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 y="0"/>
            <a:ext cx="12188699" cy="4799300"/>
          </a:xfrm>
          <a:prstGeom prst="rect">
            <a:avLst/>
          </a:prstGeom>
        </p:spPr>
      </p:pic>
      <p:sp>
        <p:nvSpPr>
          <p:cNvPr id="4" name="Rectangle 3"/>
          <p:cNvSpPr/>
          <p:nvPr/>
        </p:nvSpPr>
        <p:spPr bwMode="ltGray">
          <a:xfrm>
            <a:off x="-2" y="4754880"/>
            <a:ext cx="12192002" cy="21031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6" name="Rectangle 5"/>
          <p:cNvSpPr/>
          <p:nvPr/>
        </p:nvSpPr>
        <p:spPr bwMode="white">
          <a:xfrm>
            <a:off x="-127" y="4724400"/>
            <a:ext cx="12188826" cy="76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523999" y="4800600"/>
            <a:ext cx="9144002" cy="1143000"/>
          </a:xfrm>
        </p:spPr>
        <p:txBody>
          <a:bodyPr anchor="b">
            <a:normAutofit/>
          </a:bodyPr>
          <a:lstStyle>
            <a:lvl1pPr algn="ctr">
              <a:defRPr sz="4800">
                <a:solidFill>
                  <a:schemeClr val="bg1"/>
                </a:solidFill>
              </a:defRPr>
            </a:lvl1pPr>
          </a:lstStyle>
          <a:p>
            <a:r>
              <a:rPr lang="en-US"/>
              <a:t>Click to edit Master title style</a:t>
            </a:r>
            <a:endParaRPr/>
          </a:p>
        </p:txBody>
      </p:sp>
      <p:sp>
        <p:nvSpPr>
          <p:cNvPr id="3" name="Subtitle 2"/>
          <p:cNvSpPr>
            <a:spLocks noGrp="1"/>
          </p:cNvSpPr>
          <p:nvPr>
            <p:ph type="subTitle" idx="1"/>
          </p:nvPr>
        </p:nvSpPr>
        <p:spPr>
          <a:xfrm>
            <a:off x="1522413" y="5943600"/>
            <a:ext cx="9144002" cy="762000"/>
          </a:xfrm>
        </p:spPr>
        <p:txBody>
          <a:bodyPr>
            <a:normAutofit/>
          </a:bodyPr>
          <a:lstStyle>
            <a:lvl1pPr marL="0" indent="0" algn="ctr">
              <a:spcBef>
                <a:spcPts val="0"/>
              </a:spcBef>
              <a:buNone/>
              <a:defRPr sz="2000" cap="none" baseline="0">
                <a:solidFill>
                  <a:schemeClr val="bg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a:p>
        </p:txBody>
      </p:sp>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Alternate Content with Caption">
    <p:spTree>
      <p:nvGrpSpPr>
        <p:cNvPr id="1" name=""/>
        <p:cNvGrpSpPr/>
        <p:nvPr/>
      </p:nvGrpSpPr>
      <p:grpSpPr>
        <a:xfrm>
          <a:off x="0" y="0"/>
          <a:ext cx="0" cy="0"/>
          <a:chOff x="0" y="0"/>
          <a:chExt cx="0" cy="0"/>
        </a:xfrm>
      </p:grpSpPr>
      <p:sp>
        <p:nvSpPr>
          <p:cNvPr id="8" name="Rectangle 7"/>
          <p:cNvSpPr/>
          <p:nvPr/>
        </p:nvSpPr>
        <p:spPr bwMode="ltGray">
          <a:xfrm>
            <a:off x="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2" name="Title 1"/>
          <p:cNvSpPr>
            <a:spLocks noGrp="1"/>
          </p:cNvSpPr>
          <p:nvPr>
            <p:ph type="title"/>
          </p:nvPr>
        </p:nvSpPr>
        <p:spPr>
          <a:xfrm>
            <a:off x="760412" y="2362200"/>
            <a:ext cx="3200400" cy="1990725"/>
          </a:xfrm>
        </p:spPr>
        <p:txBody>
          <a:bodyPr anchor="b">
            <a:normAutofit/>
          </a:bodyPr>
          <a:lstStyle>
            <a:lvl1pPr>
              <a:defRPr sz="34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5362892" y="685800"/>
            <a:ext cx="637032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4"/>
          <p:cNvSpPr>
            <a:spLocks noGrp="1"/>
          </p:cNvSpPr>
          <p:nvPr>
            <p:ph type="ftr" sz="quarter" idx="11"/>
          </p:nvPr>
        </p:nvSpPr>
        <p:spPr/>
        <p:txBody>
          <a:bodyPr/>
          <a:lstStyle/>
          <a:p>
            <a:endParaRPr/>
          </a:p>
        </p:txBody>
      </p:sp>
      <p:sp>
        <p:nvSpPr>
          <p:cNvPr id="5" name="Date Placeholder 5"/>
          <p:cNvSpPr>
            <a:spLocks noGrp="1"/>
          </p:cNvSpPr>
          <p:nvPr>
            <p:ph type="dt" sz="half" idx="10"/>
          </p:nvPr>
        </p:nvSpPr>
        <p:spPr/>
        <p:txBody>
          <a:bodyPr/>
          <a:lstStyle>
            <a:lvl1pPr>
              <a:defRPr>
                <a:solidFill>
                  <a:schemeClr val="tx2"/>
                </a:solidFill>
              </a:defRPr>
            </a:lvl1pPr>
          </a:lstStyle>
          <a:p>
            <a:fld id="{9E583DDF-CA54-461A-A486-592D2374C532}" type="datetimeFigureOut">
              <a:rPr lang="en-US"/>
              <a:pPr/>
              <a:t>5/22/2024</a:t>
            </a:fld>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8D9AD5-F248-4919-864A-CFD76CC027D6}" type="slidenum">
              <a:rPr/>
              <a:pPr/>
              <a:t>‹#›</a:t>
            </a:fld>
            <a:endParaRPr/>
          </a:p>
        </p:txBody>
      </p:sp>
    </p:spTree>
    <p:extLst>
      <p:ext uri="{BB962C8B-B14F-4D97-AF65-F5344CB8AC3E}">
        <p14:creationId xmlns:p14="http://schemas.microsoft.com/office/powerpoint/2010/main" val="37693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bwMode="ltGray">
          <a:xfrm>
            <a:off x="731520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2" name="Title 1"/>
          <p:cNvSpPr>
            <a:spLocks noGrp="1"/>
          </p:cNvSpPr>
          <p:nvPr>
            <p:ph type="title"/>
          </p:nvPr>
        </p:nvSpPr>
        <p:spPr>
          <a:xfrm>
            <a:off x="7923214" y="2362200"/>
            <a:ext cx="3200400" cy="1993392"/>
          </a:xfrm>
        </p:spPr>
        <p:txBody>
          <a:bodyPr anchor="b">
            <a:normAutofit/>
          </a:bodyPr>
          <a:lstStyle>
            <a:lvl1pPr>
              <a:defRPr sz="3400" b="0">
                <a:solidFill>
                  <a:schemeClr val="bg1"/>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0" y="0"/>
            <a:ext cx="7315200" cy="6858000"/>
          </a:xfrm>
          <a:solidFill>
            <a:schemeClr val="bg2">
              <a:lumMod val="90000"/>
            </a:schemeClr>
          </a:solidFill>
        </p:spPr>
        <p:txBody>
          <a:bodyPr/>
          <a:lstStyle>
            <a:lvl1pPr marL="0" indent="0" algn="ctr">
              <a:buNone/>
              <a:defRPr sz="320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23214" y="4355592"/>
            <a:ext cx="3200400" cy="1644614"/>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4"/>
          <p:cNvSpPr>
            <a:spLocks noGrp="1"/>
          </p:cNvSpPr>
          <p:nvPr>
            <p:ph type="ftr" sz="quarter" idx="11"/>
          </p:nvPr>
        </p:nvSpPr>
        <p:spPr/>
        <p:txBody>
          <a:bodyPr/>
          <a:lstStyle/>
          <a:p>
            <a:endParaRPr/>
          </a:p>
        </p:txBody>
      </p:sp>
      <p:sp>
        <p:nvSpPr>
          <p:cNvPr id="5" name="Date Placeholder 5"/>
          <p:cNvSpPr>
            <a:spLocks noGrp="1"/>
          </p:cNvSpPr>
          <p:nvPr>
            <p:ph type="dt" sz="half" idx="10"/>
          </p:nvPr>
        </p:nvSpPr>
        <p:spPr/>
        <p:txBody>
          <a:bodyPr/>
          <a:lstStyle/>
          <a:p>
            <a:fld id="{9E583DDF-CA54-461A-A486-592D2374C532}" type="datetimeFigureOut">
              <a:rPr lang="en-US"/>
              <a:t>5/22/2024</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3"/>
          <p:cNvSpPr>
            <a:spLocks noGrp="1"/>
          </p:cNvSpPr>
          <p:nvPr>
            <p:ph type="ftr" sz="quarter" idx="11"/>
          </p:nvPr>
        </p:nvSpPr>
        <p:spPr/>
        <p:txBody>
          <a:bodyPr/>
          <a:lstStyle/>
          <a:p>
            <a:endParaRPr/>
          </a:p>
        </p:txBody>
      </p:sp>
      <p:sp>
        <p:nvSpPr>
          <p:cNvPr id="4" name="Date Placeholder 4"/>
          <p:cNvSpPr>
            <a:spLocks noGrp="1"/>
          </p:cNvSpPr>
          <p:nvPr>
            <p:ph type="dt" sz="half" idx="10"/>
          </p:nvPr>
        </p:nvSpPr>
        <p:spPr/>
        <p:txBody>
          <a:bodyPr/>
          <a:lstStyle/>
          <a:p>
            <a:fld id="{9E583DDF-CA54-461A-A486-592D2374C532}" type="datetimeFigureOut">
              <a:rPr lang="en-US"/>
              <a:t>5/22/2024</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3"/>
          <p:cNvSpPr>
            <a:spLocks noGrp="1"/>
          </p:cNvSpPr>
          <p:nvPr>
            <p:ph type="ftr" sz="quarter" idx="11"/>
          </p:nvPr>
        </p:nvSpPr>
        <p:spPr/>
        <p:txBody>
          <a:bodyPr/>
          <a:lstStyle/>
          <a:p>
            <a:endParaRPr/>
          </a:p>
        </p:txBody>
      </p:sp>
      <p:sp>
        <p:nvSpPr>
          <p:cNvPr id="4" name="Date Placeholder 4"/>
          <p:cNvSpPr>
            <a:spLocks noGrp="1"/>
          </p:cNvSpPr>
          <p:nvPr>
            <p:ph type="dt" sz="half" idx="10"/>
          </p:nvPr>
        </p:nvSpPr>
        <p:spPr/>
        <p:txBody>
          <a:bodyPr/>
          <a:lstStyle/>
          <a:p>
            <a:fld id="{9E583DDF-CA54-461A-A486-592D2374C532}" type="datetimeFigureOut">
              <a:rPr lang="en-US"/>
              <a:t>5/22/2024</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3"/>
          <p:cNvSpPr>
            <a:spLocks noGrp="1"/>
          </p:cNvSpPr>
          <p:nvPr>
            <p:ph type="ftr" sz="quarter" idx="11"/>
          </p:nvPr>
        </p:nvSpPr>
        <p:spPr/>
        <p:txBody>
          <a:bodyPr/>
          <a:lstStyle/>
          <a:p>
            <a:endParaRPr dirty="0"/>
          </a:p>
        </p:txBody>
      </p:sp>
      <p:sp>
        <p:nvSpPr>
          <p:cNvPr id="4" name="Date Placeholder 4"/>
          <p:cNvSpPr>
            <a:spLocks noGrp="1"/>
          </p:cNvSpPr>
          <p:nvPr>
            <p:ph type="dt" sz="half" idx="10"/>
          </p:nvPr>
        </p:nvSpPr>
        <p:spPr/>
        <p:txBody>
          <a:bodyPr/>
          <a:lstStyle/>
          <a:p>
            <a:fld id="{9E583DDF-CA54-461A-A486-592D2374C532}" type="datetimeFigureOut">
              <a:rPr lang="en-US"/>
              <a:t>5/22/2024</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7" name="Rectangle 1"/>
          <p:cNvSpPr/>
          <p:nvPr/>
        </p:nvSpPr>
        <p:spPr bwMode="ltGray">
          <a:xfrm>
            <a:off x="0" y="0"/>
            <a:ext cx="12188826" cy="4572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
        <p:nvSpPr>
          <p:cNvPr id="8" name="Rectangle 2"/>
          <p:cNvSpPr/>
          <p:nvPr/>
        </p:nvSpPr>
        <p:spPr bwMode="white">
          <a:xfrm>
            <a:off x="-1" y="4114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524000" y="1143000"/>
            <a:ext cx="9144000" cy="2667000"/>
          </a:xfrm>
        </p:spPr>
        <p:txBody>
          <a:bodyPr anchor="b">
            <a:normAutofit/>
          </a:bodyPr>
          <a:lstStyle>
            <a:lvl1pPr algn="ctr">
              <a:defRPr sz="5200" b="0"/>
            </a:lvl1pPr>
          </a:lstStyle>
          <a:p>
            <a:r>
              <a:rPr lang="en-US"/>
              <a:t>Click to edit Master title style</a:t>
            </a:r>
            <a:endParaRPr/>
          </a:p>
        </p:txBody>
      </p:sp>
      <p:sp>
        <p:nvSpPr>
          <p:cNvPr id="3" name="Text Placeholder 2"/>
          <p:cNvSpPr>
            <a:spLocks noGrp="1"/>
          </p:cNvSpPr>
          <p:nvPr>
            <p:ph type="body" idx="1"/>
          </p:nvPr>
        </p:nvSpPr>
        <p:spPr>
          <a:xfrm>
            <a:off x="1524000" y="3810000"/>
            <a:ext cx="9144000" cy="1143000"/>
          </a:xfrm>
        </p:spPr>
        <p:txBody>
          <a:bodyPr anchor="t">
            <a:normAutofit/>
          </a:bodyPr>
          <a:lstStyle>
            <a:lvl1pPr marL="0" indent="0" algn="ctr">
              <a:spcBef>
                <a:spcPts val="0"/>
              </a:spcBef>
              <a:buNone/>
              <a:defRPr sz="2400" cap="none"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3"/>
          <p:cNvSpPr>
            <a:spLocks noGrp="1"/>
          </p:cNvSpPr>
          <p:nvPr>
            <p:ph type="ftr" sz="quarter" idx="11"/>
          </p:nvPr>
        </p:nvSpPr>
        <p:spPr/>
        <p:txBody>
          <a:bodyPr/>
          <a:lstStyle/>
          <a:p>
            <a:endParaRPr/>
          </a:p>
        </p:txBody>
      </p:sp>
      <p:sp>
        <p:nvSpPr>
          <p:cNvPr id="4" name="Date Placeholder 4"/>
          <p:cNvSpPr>
            <a:spLocks noGrp="1"/>
          </p:cNvSpPr>
          <p:nvPr>
            <p:ph type="dt" sz="half" idx="10"/>
          </p:nvPr>
        </p:nvSpPr>
        <p:spPr/>
        <p:txBody>
          <a:bodyPr/>
          <a:lstStyle/>
          <a:p>
            <a:fld id="{9E583DDF-CA54-461A-A486-592D2374C532}" type="datetimeFigureOut">
              <a:rPr lang="en-US"/>
              <a:t>5/22/2024</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158437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Alternate 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524000" y="1143000"/>
            <a:ext cx="9144000" cy="2667000"/>
          </a:xfrm>
        </p:spPr>
        <p:txBody>
          <a:bodyPr anchor="b">
            <a:normAutofit/>
          </a:bodyPr>
          <a:lstStyle>
            <a:lvl1pPr algn="ctr">
              <a:defRPr sz="5200" b="0">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1522413" y="3810000"/>
            <a:ext cx="9144000" cy="1143000"/>
          </a:xfrm>
        </p:spPr>
        <p:txBody>
          <a:bodyPr anchor="t">
            <a:normAutofit/>
          </a:bodyPr>
          <a:lstStyle>
            <a:lvl1pPr marL="0" indent="0" algn="ctr">
              <a:spcBef>
                <a:spcPts val="0"/>
              </a:spcBef>
              <a:buNone/>
              <a:defRPr sz="24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3"/>
          <p:cNvSpPr>
            <a:spLocks noGrp="1"/>
          </p:cNvSpPr>
          <p:nvPr>
            <p:ph type="ftr" sz="quarter" idx="11"/>
          </p:nvPr>
        </p:nvSpPr>
        <p:spPr/>
        <p:txBody>
          <a:bodyPr/>
          <a:lstStyle>
            <a:lvl1pPr>
              <a:defRPr>
                <a:solidFill>
                  <a:schemeClr val="tx2"/>
                </a:solidFill>
              </a:defRPr>
            </a:lvl1pPr>
          </a:lstStyle>
          <a:p>
            <a:endParaRPr/>
          </a:p>
        </p:txBody>
      </p:sp>
      <p:sp>
        <p:nvSpPr>
          <p:cNvPr id="4" name="Date Placeholder 4"/>
          <p:cNvSpPr>
            <a:spLocks noGrp="1"/>
          </p:cNvSpPr>
          <p:nvPr>
            <p:ph type="dt" sz="half" idx="10"/>
          </p:nvPr>
        </p:nvSpPr>
        <p:spPr/>
        <p:txBody>
          <a:bodyPr/>
          <a:lstStyle>
            <a:lvl1pPr>
              <a:defRPr>
                <a:solidFill>
                  <a:schemeClr val="tx2"/>
                </a:solidFill>
              </a:defRPr>
            </a:lvl1pPr>
          </a:lstStyle>
          <a:p>
            <a:fld id="{9E583DDF-CA54-461A-A486-592D2374C532}" type="datetimeFigureOut">
              <a:rPr lang="en-US"/>
              <a:pPr/>
              <a:t>5/22/2024</a:t>
            </a:fld>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CA8D9AD5-F248-4919-864A-CFD76CC027D6}" type="slidenum">
              <a:rPr/>
              <a:pPr/>
              <a:t>‹#›</a:t>
            </a:fld>
            <a:endParaRPr/>
          </a:p>
        </p:txBody>
      </p:sp>
    </p:spTree>
    <p:extLst>
      <p:ext uri="{BB962C8B-B14F-4D97-AF65-F5344CB8AC3E}">
        <p14:creationId xmlns:p14="http://schemas.microsoft.com/office/powerpoint/2010/main" val="28043280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34112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7888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4"/>
          <p:cNvSpPr>
            <a:spLocks noGrp="1"/>
          </p:cNvSpPr>
          <p:nvPr>
            <p:ph type="ftr" sz="quarter" idx="11"/>
          </p:nvPr>
        </p:nvSpPr>
        <p:spPr/>
        <p:txBody>
          <a:bodyPr/>
          <a:lstStyle/>
          <a:p>
            <a:endParaRPr/>
          </a:p>
        </p:txBody>
      </p:sp>
      <p:sp>
        <p:nvSpPr>
          <p:cNvPr id="5" name="Date Placeholder 5"/>
          <p:cNvSpPr>
            <a:spLocks noGrp="1"/>
          </p:cNvSpPr>
          <p:nvPr>
            <p:ph type="dt" sz="half" idx="10"/>
          </p:nvPr>
        </p:nvSpPr>
        <p:spPr/>
        <p:txBody>
          <a:bodyPr/>
          <a:lstStyle/>
          <a:p>
            <a:fld id="{9DD7D43D-6574-4C7B-808D-C6C12215A4D4}" type="datetimeFigureOut">
              <a:rPr lang="en-US"/>
              <a:t>5/22/2024</a:t>
            </a:fld>
            <a:endParaRPr/>
          </a:p>
        </p:txBody>
      </p:sp>
      <p:sp>
        <p:nvSpPr>
          <p:cNvPr id="7" name="Slide Number Placeholder 6"/>
          <p:cNvSpPr>
            <a:spLocks noGrp="1"/>
          </p:cNvSpPr>
          <p:nvPr>
            <p:ph type="sldNum" sz="quarter" idx="12"/>
          </p:nvPr>
        </p:nvSpPr>
        <p:spPr/>
        <p:txBody>
          <a:bodyPr/>
          <a:lstStyle/>
          <a:p>
            <a:fld id="{A0ECE5F2-81AA-4605-B028-6FBA391056AF}" type="slidenum">
              <a:rPr/>
              <a:t>‹#›</a:t>
            </a:fld>
            <a:endParaRPr/>
          </a:p>
        </p:txBody>
      </p:sp>
    </p:spTree>
    <p:extLst>
      <p:ext uri="{BB962C8B-B14F-4D97-AF65-F5344CB8AC3E}">
        <p14:creationId xmlns:p14="http://schemas.microsoft.com/office/powerpoint/2010/main" val="3117078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34112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4112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7888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7888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6"/>
          <p:cNvSpPr>
            <a:spLocks noGrp="1"/>
          </p:cNvSpPr>
          <p:nvPr>
            <p:ph type="ftr" sz="quarter" idx="11"/>
          </p:nvPr>
        </p:nvSpPr>
        <p:spPr/>
        <p:txBody>
          <a:bodyPr/>
          <a:lstStyle/>
          <a:p>
            <a:endParaRPr/>
          </a:p>
        </p:txBody>
      </p:sp>
      <p:sp>
        <p:nvSpPr>
          <p:cNvPr id="7" name="Date Placeholder 7"/>
          <p:cNvSpPr>
            <a:spLocks noGrp="1"/>
          </p:cNvSpPr>
          <p:nvPr>
            <p:ph type="dt" sz="half" idx="10"/>
          </p:nvPr>
        </p:nvSpPr>
        <p:spPr/>
        <p:txBody>
          <a:bodyPr/>
          <a:lstStyle/>
          <a:p>
            <a:fld id="{9E583DDF-CA54-461A-A486-592D2374C532}" type="datetimeFigureOut">
              <a:rPr lang="en-US"/>
              <a:t>5/22/2024</a:t>
            </a:fld>
            <a:endParaRPr/>
          </a:p>
        </p:txBody>
      </p:sp>
      <p:sp>
        <p:nvSpPr>
          <p:cNvPr id="9" name="Slide Number Placeholder 8"/>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05708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2"/>
          <p:cNvSpPr>
            <a:spLocks noGrp="1"/>
          </p:cNvSpPr>
          <p:nvPr>
            <p:ph type="ftr" sz="quarter" idx="11"/>
          </p:nvPr>
        </p:nvSpPr>
        <p:spPr/>
        <p:txBody>
          <a:bodyPr/>
          <a:lstStyle/>
          <a:p>
            <a:endParaRPr/>
          </a:p>
        </p:txBody>
      </p:sp>
      <p:sp>
        <p:nvSpPr>
          <p:cNvPr id="3" name="Date Placeholder 3"/>
          <p:cNvSpPr>
            <a:spLocks noGrp="1"/>
          </p:cNvSpPr>
          <p:nvPr>
            <p:ph type="dt" sz="half" idx="10"/>
          </p:nvPr>
        </p:nvSpPr>
        <p:spPr/>
        <p:txBody>
          <a:bodyPr/>
          <a:lstStyle/>
          <a:p>
            <a:fld id="{9E583DDF-CA54-461A-A486-592D2374C532}" type="datetimeFigureOut">
              <a:rPr lang="en-US"/>
              <a:t>5/22/2024</a:t>
            </a:fld>
            <a:endParaRPr/>
          </a:p>
        </p:txBody>
      </p:sp>
      <p:sp>
        <p:nvSpPr>
          <p:cNvPr id="5" name="Slide Number Placeholder 4"/>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p:txBody>
          <a:bodyPr/>
          <a:lstStyle>
            <a:lvl1pPr>
              <a:defRPr>
                <a:solidFill>
                  <a:schemeClr val="tx2"/>
                </a:solidFill>
              </a:defRPr>
            </a:lvl1pPr>
          </a:lstStyle>
          <a:p>
            <a:endParaRPr/>
          </a:p>
        </p:txBody>
      </p:sp>
      <p:sp>
        <p:nvSpPr>
          <p:cNvPr id="2" name="Date Placeholder 2"/>
          <p:cNvSpPr>
            <a:spLocks noGrp="1"/>
          </p:cNvSpPr>
          <p:nvPr>
            <p:ph type="dt" sz="half" idx="10"/>
          </p:nvPr>
        </p:nvSpPr>
        <p:spPr/>
        <p:txBody>
          <a:bodyPr/>
          <a:lstStyle>
            <a:lvl1pPr>
              <a:defRPr>
                <a:solidFill>
                  <a:schemeClr val="tx2"/>
                </a:solidFill>
              </a:defRPr>
            </a:lvl1pPr>
          </a:lstStyle>
          <a:p>
            <a:fld id="{9E583DDF-CA54-461A-A486-592D2374C532}" type="datetimeFigureOut">
              <a:rPr lang="en-US"/>
              <a:pPr/>
              <a:t>5/22/2024</a:t>
            </a:fld>
            <a:endParaRPr/>
          </a:p>
        </p:txBody>
      </p:sp>
      <p:sp>
        <p:nvSpPr>
          <p:cNvPr id="4" name="Slide Number Placeholder 3"/>
          <p:cNvSpPr>
            <a:spLocks noGrp="1"/>
          </p:cNvSpPr>
          <p:nvPr>
            <p:ph type="sldNum" sz="quarter" idx="12"/>
          </p:nvPr>
        </p:nvSpPr>
        <p:spPr/>
        <p:txBody>
          <a:bodyPr/>
          <a:lstStyle>
            <a:lvl1pPr>
              <a:defRPr>
                <a:solidFill>
                  <a:schemeClr val="tx2"/>
                </a:solidFill>
              </a:defRPr>
            </a:lvl1pPr>
          </a:lstStyle>
          <a:p>
            <a:fld id="{CA8D9AD5-F248-4919-864A-CFD76CC027D6}" type="slidenum">
              <a:rPr/>
              <a:pPr/>
              <a:t>‹#›</a:t>
            </a:fld>
            <a:endParaRPr/>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0412" y="2362200"/>
            <a:ext cx="3200400" cy="1990725"/>
          </a:xfrm>
        </p:spPr>
        <p:txBody>
          <a:bodyPr anchor="b">
            <a:normAutofit/>
          </a:bodyPr>
          <a:lstStyle>
            <a:lvl1pPr>
              <a:defRPr sz="3400" b="0"/>
            </a:lvl1pPr>
          </a:lstStyle>
          <a:p>
            <a:r>
              <a:rPr lang="en-US"/>
              <a:t>Click to edit Master title style</a:t>
            </a:r>
            <a:endParaRP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4494212" y="685800"/>
            <a:ext cx="7239001"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4"/>
          <p:cNvSpPr>
            <a:spLocks noGrp="1"/>
          </p:cNvSpPr>
          <p:nvPr>
            <p:ph type="ftr" sz="quarter" idx="11"/>
          </p:nvPr>
        </p:nvSpPr>
        <p:spPr/>
        <p:txBody>
          <a:bodyPr/>
          <a:lstStyle/>
          <a:p>
            <a:endParaRPr/>
          </a:p>
        </p:txBody>
      </p:sp>
      <p:sp>
        <p:nvSpPr>
          <p:cNvPr id="5" name="Date Placeholder 5"/>
          <p:cNvSpPr>
            <a:spLocks noGrp="1"/>
          </p:cNvSpPr>
          <p:nvPr>
            <p:ph type="dt" sz="half" idx="10"/>
          </p:nvPr>
        </p:nvSpPr>
        <p:spPr/>
        <p:txBody>
          <a:bodyPr/>
          <a:lstStyle/>
          <a:p>
            <a:fld id="{9E583DDF-CA54-461A-A486-592D2374C532}" type="datetimeFigureOut">
              <a:rPr lang="en-US"/>
              <a:t>5/22/2024</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341120" y="1901952"/>
            <a:ext cx="9509760" cy="412762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Rectangle 3"/>
          <p:cNvSpPr/>
          <p:nvPr/>
        </p:nvSpPr>
        <p:spPr bwMode="ltGray">
          <a:xfrm>
            <a:off x="1587" y="6583680"/>
            <a:ext cx="12188826" cy="2743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
        <p:nvSpPr>
          <p:cNvPr id="5" name="Footer Placeholder 4"/>
          <p:cNvSpPr>
            <a:spLocks noGrp="1"/>
          </p:cNvSpPr>
          <p:nvPr>
            <p:ph type="ftr" sz="quarter" idx="3"/>
          </p:nvPr>
        </p:nvSpPr>
        <p:spPr>
          <a:xfrm>
            <a:off x="1341120" y="6614494"/>
            <a:ext cx="7159752" cy="237744"/>
          </a:xfrm>
          <a:prstGeom prst="rect">
            <a:avLst/>
          </a:prstGeom>
        </p:spPr>
        <p:txBody>
          <a:bodyPr vert="horz" lIns="91440" tIns="45720" rIns="91440" bIns="45720" rtlCol="0" anchor="ctr"/>
          <a:lstStyle>
            <a:lvl1pPr algn="l">
              <a:defRPr sz="1100" cap="all" baseline="0">
                <a:solidFill>
                  <a:schemeClr val="bg2"/>
                </a:solidFill>
              </a:defRPr>
            </a:lvl1pPr>
          </a:lstStyle>
          <a:p>
            <a:endParaRPr lang="en-US" dirty="0"/>
          </a:p>
        </p:txBody>
      </p:sp>
      <p:sp>
        <p:nvSpPr>
          <p:cNvPr id="8" name="Rectangle 5"/>
          <p:cNvSpPr/>
          <p:nvPr/>
        </p:nvSpPr>
        <p:spPr bwMode="white">
          <a:xfrm>
            <a:off x="1587" y="65836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Date Placeholder 6"/>
          <p:cNvSpPr>
            <a:spLocks noGrp="1"/>
          </p:cNvSpPr>
          <p:nvPr>
            <p:ph type="dt" sz="half" idx="2"/>
          </p:nvPr>
        </p:nvSpPr>
        <p:spPr>
          <a:xfrm>
            <a:off x="8875776" y="6614494"/>
            <a:ext cx="960120" cy="237744"/>
          </a:xfrm>
          <a:prstGeom prst="rect">
            <a:avLst/>
          </a:prstGeom>
        </p:spPr>
        <p:txBody>
          <a:bodyPr vert="horz" lIns="91440" tIns="45720" rIns="91440" bIns="45720" rtlCol="0" anchor="ctr"/>
          <a:lstStyle>
            <a:lvl1pPr algn="r">
              <a:defRPr sz="1100">
                <a:solidFill>
                  <a:schemeClr val="bg2"/>
                </a:solidFill>
              </a:defRPr>
            </a:lvl1pPr>
          </a:lstStyle>
          <a:p>
            <a:fld id="{9E583DDF-CA54-461A-A486-592D2374C532}" type="datetimeFigureOut">
              <a:rPr lang="en-US" smtClean="0"/>
              <a:pPr/>
              <a:t>5/22/2024</a:t>
            </a:fld>
            <a:endParaRPr lang="en-US"/>
          </a:p>
        </p:txBody>
      </p:sp>
      <p:sp>
        <p:nvSpPr>
          <p:cNvPr id="6" name="Slide Number Placeholder 7"/>
          <p:cNvSpPr>
            <a:spLocks noGrp="1"/>
          </p:cNvSpPr>
          <p:nvPr>
            <p:ph type="sldNum" sz="quarter" idx="4"/>
          </p:nvPr>
        </p:nvSpPr>
        <p:spPr>
          <a:xfrm>
            <a:off x="10210800" y="6614494"/>
            <a:ext cx="640080" cy="237744"/>
          </a:xfrm>
          <a:prstGeom prst="rect">
            <a:avLst/>
          </a:prstGeom>
        </p:spPr>
        <p:txBody>
          <a:bodyPr vert="horz" lIns="91440" tIns="45720" rIns="91440" bIns="45720" rtlCol="0" anchor="ctr"/>
          <a:lstStyle>
            <a:lvl1pPr algn="r">
              <a:defRPr sz="1100">
                <a:solidFill>
                  <a:schemeClr val="bg2"/>
                </a:solidFill>
              </a:defRPr>
            </a:lvl1pPr>
          </a:lstStyle>
          <a:p>
            <a:fld id="{CA8D9AD5-F248-4919-864A-CFD76CC027D6}" type="slidenum">
              <a:rPr lang="en-US" smtClean="0"/>
              <a:pPr/>
              <a:t>‹#›</a:t>
            </a:fld>
            <a:endParaRPr lang="en-US"/>
          </a:p>
        </p:txBody>
      </p:sp>
    </p:spTree>
    <p:extLst>
      <p:ext uri="{BB962C8B-B14F-4D97-AF65-F5344CB8AC3E}">
        <p14:creationId xmlns:p14="http://schemas.microsoft.com/office/powerpoint/2010/main" val="2563760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2" r:id="rId4"/>
    <p:sldLayoutId id="2147483661" r:id="rId5"/>
    <p:sldLayoutId id="2147483653" r:id="rId6"/>
    <p:sldLayoutId id="2147483654" r:id="rId7"/>
    <p:sldLayoutId id="2147483655" r:id="rId8"/>
    <p:sldLayoutId id="2147483656" r:id="rId9"/>
    <p:sldLayoutId id="2147483663" r:id="rId10"/>
    <p:sldLayoutId id="2147483657" r:id="rId11"/>
    <p:sldLayoutId id="2147483658" r:id="rId12"/>
    <p:sldLayoutId id="214748365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2"/>
        </a:buClr>
        <a:buSzPct val="100000"/>
        <a:buFont typeface="Arial" pitchFamily="34" charset="0"/>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100000"/>
        <a:buFont typeface="Arial" pitchFamily="34" charset="0"/>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100000"/>
        <a:buFont typeface="Arial" pitchFamily="34" charset="0"/>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100000"/>
        <a:buFont typeface="Arial" pitchFamily="34" charset="0"/>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100000"/>
        <a:buFont typeface="Arial" pitchFamily="34" charset="0"/>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100000"/>
        <a:buFont typeface="Arial" pitchFamily="34" charset="0"/>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100000"/>
        <a:buFont typeface="Arial" pitchFamily="34" charset="0"/>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100000"/>
        <a:buFont typeface="Arial" pitchFamily="34" charset="0"/>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100000"/>
        <a:buFont typeface="Arial" pitchFamily="34" charset="0"/>
        <a:buChar char="▪"/>
        <a:defRPr sz="1400" kern="1200" baseline="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chart" Target="../charts/chart4.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ukrainianlaw.blogspot.com/2019/" TargetMode="External"/><Relationship Id="rId2" Type="http://schemas.openxmlformats.org/officeDocument/2006/relationships/image" Target="../media/image2.jpg"/><Relationship Id="rId1" Type="http://schemas.openxmlformats.org/officeDocument/2006/relationships/slideLayout" Target="../slideLayouts/slideLayout5.xml"/><Relationship Id="rId4" Type="http://schemas.openxmlformats.org/officeDocument/2006/relationships/hyperlink" Target="https://creativecommons.org/licenses/by/3.0/" TargetMode="Externa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Bank Loan Analytics </a:t>
            </a:r>
          </a:p>
        </p:txBody>
      </p:sp>
      <p:sp>
        <p:nvSpPr>
          <p:cNvPr id="4" name="Subtitle 2"/>
          <p:cNvSpPr>
            <a:spLocks noGrp="1"/>
          </p:cNvSpPr>
          <p:nvPr>
            <p:ph type="subTitle" idx="1"/>
          </p:nvPr>
        </p:nvSpPr>
        <p:spPr/>
        <p:txBody>
          <a:bodyPr/>
          <a:lstStyle/>
          <a:p>
            <a:r>
              <a:rPr lang="en-US" dirty="0"/>
              <a:t>By Group 4</a:t>
            </a:r>
          </a:p>
          <a:p>
            <a:endParaRPr lang="en-US" dirty="0"/>
          </a:p>
        </p:txBody>
      </p:sp>
    </p:spTree>
    <p:extLst>
      <p:ext uri="{BB962C8B-B14F-4D97-AF65-F5344CB8AC3E}">
        <p14:creationId xmlns:p14="http://schemas.microsoft.com/office/powerpoint/2010/main" val="2798809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017" y="467360"/>
            <a:ext cx="10234863" cy="799465"/>
          </a:xfrm>
        </p:spPr>
        <p:txBody>
          <a:bodyPr>
            <a:normAutofit/>
          </a:bodyPr>
          <a:lstStyle/>
          <a:p>
            <a:r>
              <a:rPr lang="en-US" dirty="0"/>
              <a:t>KPI-4</a:t>
            </a:r>
          </a:p>
        </p:txBody>
      </p:sp>
      <p:graphicFrame>
        <p:nvGraphicFramePr>
          <p:cNvPr id="5" name="Content Placeholder 2" descr="Descending block list showing 4 steps arranged from left to right with task descriptions under each step"/>
          <p:cNvGraphicFramePr>
            <a:graphicFrameLocks noGrp="1"/>
          </p:cNvGraphicFramePr>
          <p:nvPr>
            <p:ph idx="1"/>
            <p:extLst>
              <p:ext uri="{D42A27DB-BD31-4B8C-83A1-F6EECF244321}">
                <p14:modId xmlns:p14="http://schemas.microsoft.com/office/powerpoint/2010/main" val="3657516119"/>
              </p:ext>
            </p:extLst>
          </p:nvPr>
        </p:nvGraphicFramePr>
        <p:xfrm>
          <a:off x="1341438" y="1901825"/>
          <a:ext cx="9509125" cy="4127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Chart 3">
            <a:extLst>
              <a:ext uri="{FF2B5EF4-FFF2-40B4-BE49-F238E27FC236}">
                <a16:creationId xmlns:a16="http://schemas.microsoft.com/office/drawing/2014/main" id="{97A11FB6-985A-480B-9247-C1E12BAF10B0}"/>
              </a:ext>
            </a:extLst>
          </p:cNvPr>
          <p:cNvGraphicFramePr>
            <a:graphicFrameLocks/>
          </p:cNvGraphicFramePr>
          <p:nvPr>
            <p:extLst>
              <p:ext uri="{D42A27DB-BD31-4B8C-83A1-F6EECF244321}">
                <p14:modId xmlns:p14="http://schemas.microsoft.com/office/powerpoint/2010/main" val="1677431506"/>
              </p:ext>
            </p:extLst>
          </p:nvPr>
        </p:nvGraphicFramePr>
        <p:xfrm>
          <a:off x="616017" y="1700784"/>
          <a:ext cx="10886172" cy="4478635"/>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72293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12" y="2362201"/>
            <a:ext cx="3200400" cy="1066800"/>
          </a:xfrm>
        </p:spPr>
        <p:txBody>
          <a:bodyPr/>
          <a:lstStyle/>
          <a:p>
            <a:r>
              <a:rPr lang="en-US" dirty="0"/>
              <a:t>KPI-5</a:t>
            </a:r>
          </a:p>
        </p:txBody>
      </p:sp>
      <p:sp>
        <p:nvSpPr>
          <p:cNvPr id="4" name="Text Placeholder 3"/>
          <p:cNvSpPr>
            <a:spLocks noGrp="1"/>
          </p:cNvSpPr>
          <p:nvPr>
            <p:ph type="body" sz="half" idx="2"/>
          </p:nvPr>
        </p:nvSpPr>
        <p:spPr>
          <a:xfrm>
            <a:off x="760412" y="3696101"/>
            <a:ext cx="3200400" cy="2589196"/>
          </a:xfrm>
        </p:spPr>
        <p:txBody>
          <a:bodyPr>
            <a:normAutofit lnSpcReduction="10000"/>
          </a:bodyPr>
          <a:lstStyle/>
          <a:p>
            <a:r>
              <a:rPr lang="en-US" sz="1800" dirty="0"/>
              <a:t>Analyzing this relationship can inform segmentation strategies and risk assessment models, potentially leading to more accurate credit decisions.</a:t>
            </a:r>
          </a:p>
          <a:p>
            <a:endParaRPr lang="en-US" dirty="0"/>
          </a:p>
          <a:p>
            <a:r>
              <a:rPr lang="en-US" sz="1800" dirty="0"/>
              <a:t>Borrowers with different home ownership statuses may have varying last payment dates.</a:t>
            </a:r>
          </a:p>
          <a:p>
            <a:endParaRPr lang="en-US" dirty="0"/>
          </a:p>
        </p:txBody>
      </p:sp>
      <p:graphicFrame>
        <p:nvGraphicFramePr>
          <p:cNvPr id="10" name="Content Placeholder 9">
            <a:extLst>
              <a:ext uri="{FF2B5EF4-FFF2-40B4-BE49-F238E27FC236}">
                <a16:creationId xmlns:a16="http://schemas.microsoft.com/office/drawing/2014/main" id="{9C9FFEB0-32B9-8BF8-8B3F-381A336EC1C5}"/>
              </a:ext>
            </a:extLst>
          </p:cNvPr>
          <p:cNvGraphicFramePr>
            <a:graphicFrameLocks noGrp="1"/>
          </p:cNvGraphicFramePr>
          <p:nvPr>
            <p:ph idx="1"/>
            <p:extLst>
              <p:ext uri="{D42A27DB-BD31-4B8C-83A1-F6EECF244321}">
                <p14:modId xmlns:p14="http://schemas.microsoft.com/office/powerpoint/2010/main" val="2669829716"/>
              </p:ext>
            </p:extLst>
          </p:nvPr>
        </p:nvGraphicFramePr>
        <p:xfrm>
          <a:off x="5362575" y="685800"/>
          <a:ext cx="6370638" cy="5486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0787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1" y="543427"/>
            <a:ext cx="3681679" cy="650506"/>
          </a:xfrm>
        </p:spPr>
        <p:txBody>
          <a:bodyPr/>
          <a:lstStyle/>
          <a:p>
            <a:pPr algn="ctr"/>
            <a:r>
              <a:rPr lang="en-US" dirty="0">
                <a:latin typeface="Algerian" panose="04020705040A02060702" pitchFamily="82" charset="0"/>
              </a:rPr>
              <a:t>Report</a:t>
            </a:r>
            <a:r>
              <a:rPr lang="en-US" dirty="0"/>
              <a:t> </a:t>
            </a:r>
          </a:p>
        </p:txBody>
      </p:sp>
      <p:sp>
        <p:nvSpPr>
          <p:cNvPr id="4" name="Text Placeholder 3"/>
          <p:cNvSpPr>
            <a:spLocks noGrp="1"/>
          </p:cNvSpPr>
          <p:nvPr>
            <p:ph type="body" sz="half" idx="2"/>
          </p:nvPr>
        </p:nvSpPr>
        <p:spPr>
          <a:xfrm>
            <a:off x="279133" y="1848050"/>
            <a:ext cx="3681679" cy="2646947"/>
          </a:xfrm>
        </p:spPr>
        <p:txBody>
          <a:bodyPr>
            <a:noAutofit/>
          </a:bodyPr>
          <a:lstStyle/>
          <a:p>
            <a:r>
              <a:rPr lang="en-US" sz="2000" dirty="0"/>
              <a:t>This dashboard report provides a comprehensive overview of bank loan management, encompassing key metrics and trends essential for strategic decision-making. Through rigorous analysis, several insights have been gleaned:</a:t>
            </a:r>
          </a:p>
        </p:txBody>
      </p:sp>
      <p:pic>
        <p:nvPicPr>
          <p:cNvPr id="6" name="Content Placeholder 5">
            <a:extLst>
              <a:ext uri="{FF2B5EF4-FFF2-40B4-BE49-F238E27FC236}">
                <a16:creationId xmlns:a16="http://schemas.microsoft.com/office/drawing/2014/main" id="{19B62A65-3049-40AE-86E1-F4CD6E005B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61860" y="375385"/>
            <a:ext cx="8008219" cy="5784783"/>
          </a:xfrm>
        </p:spPr>
      </p:pic>
    </p:spTree>
    <p:extLst>
      <p:ext uri="{BB962C8B-B14F-4D97-AF65-F5344CB8AC3E}">
        <p14:creationId xmlns:p14="http://schemas.microsoft.com/office/powerpoint/2010/main" val="1582645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45E45CE-D542-4CDC-9450-1F262AF5EB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128"/>
            <a:ext cx="12192000" cy="6513696"/>
          </a:xfrm>
          <a:prstGeom prst="rect">
            <a:avLst/>
          </a:prstGeom>
        </p:spPr>
      </p:pic>
    </p:spTree>
    <p:extLst>
      <p:ext uri="{BB962C8B-B14F-4D97-AF65-F5344CB8AC3E}">
        <p14:creationId xmlns:p14="http://schemas.microsoft.com/office/powerpoint/2010/main" val="1891427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7442C-B110-4B4B-92B2-7E8FE278BA98}"/>
              </a:ext>
            </a:extLst>
          </p:cNvPr>
          <p:cNvSpPr>
            <a:spLocks noGrp="1"/>
          </p:cNvSpPr>
          <p:nvPr>
            <p:ph type="title"/>
          </p:nvPr>
        </p:nvSpPr>
        <p:spPr>
          <a:xfrm>
            <a:off x="577515" y="231007"/>
            <a:ext cx="10635915" cy="654518"/>
          </a:xfrm>
        </p:spPr>
        <p:txBody>
          <a:bodyPr>
            <a:normAutofit fontScale="90000"/>
          </a:bodyPr>
          <a:lstStyle/>
          <a:p>
            <a:r>
              <a:rPr lang="en-US" dirty="0"/>
              <a:t>Observation</a:t>
            </a:r>
            <a:endParaRPr lang="en-IN" dirty="0"/>
          </a:p>
        </p:txBody>
      </p:sp>
      <p:sp>
        <p:nvSpPr>
          <p:cNvPr id="3" name="Text Placeholder 2">
            <a:extLst>
              <a:ext uri="{FF2B5EF4-FFF2-40B4-BE49-F238E27FC236}">
                <a16:creationId xmlns:a16="http://schemas.microsoft.com/office/drawing/2014/main" id="{98DE666E-D8AF-4DF8-8C42-44F0B1000344}"/>
              </a:ext>
            </a:extLst>
          </p:cNvPr>
          <p:cNvSpPr>
            <a:spLocks noGrp="1"/>
          </p:cNvSpPr>
          <p:nvPr>
            <p:ph type="body" idx="1"/>
          </p:nvPr>
        </p:nvSpPr>
        <p:spPr>
          <a:xfrm>
            <a:off x="673768" y="1039528"/>
            <a:ext cx="10539663" cy="5428649"/>
          </a:xfrm>
        </p:spPr>
        <p:txBody>
          <a:bodyPr>
            <a:normAutofit fontScale="92500" lnSpcReduction="10000"/>
          </a:bodyPr>
          <a:lstStyle/>
          <a:p>
            <a:pPr algn="l"/>
            <a:r>
              <a:rPr lang="en-US" dirty="0">
                <a:solidFill>
                  <a:schemeClr val="bg1">
                    <a:lumMod val="20000"/>
                    <a:lumOff val="80000"/>
                  </a:schemeClr>
                </a:solidFill>
              </a:rPr>
              <a:t>Overall, there's a consistent increase in loan disbursements over the years, indicating growth in the lending business.</a:t>
            </a:r>
          </a:p>
          <a:p>
            <a:pPr algn="l"/>
            <a:endParaRPr lang="en-US" dirty="0">
              <a:solidFill>
                <a:schemeClr val="bg1">
                  <a:lumMod val="20000"/>
                  <a:lumOff val="80000"/>
                </a:schemeClr>
              </a:solidFill>
            </a:endParaRPr>
          </a:p>
          <a:p>
            <a:pPr algn="l"/>
            <a:r>
              <a:rPr lang="en-US" dirty="0">
                <a:solidFill>
                  <a:schemeClr val="bg1">
                    <a:lumMod val="20000"/>
                    <a:lumOff val="80000"/>
                  </a:schemeClr>
                </a:solidFill>
              </a:rPr>
              <a:t>Higher-grade loans tend to have lower revolving balances compared to lower-grade loans, suggesting better credit management among borrowers with higher creditworthiness.</a:t>
            </a:r>
          </a:p>
          <a:p>
            <a:pPr algn="l"/>
            <a:endParaRPr lang="en-US" dirty="0">
              <a:solidFill>
                <a:schemeClr val="bg1">
                  <a:lumMod val="20000"/>
                  <a:lumOff val="80000"/>
                </a:schemeClr>
              </a:solidFill>
            </a:endParaRPr>
          </a:p>
          <a:p>
            <a:pPr algn="l"/>
            <a:r>
              <a:rPr lang="en-US" dirty="0">
                <a:solidFill>
                  <a:schemeClr val="bg1">
                    <a:lumMod val="20000"/>
                    <a:lumOff val="80000"/>
                  </a:schemeClr>
                </a:solidFill>
              </a:rPr>
              <a:t>This observation suggests that verified borrowers may be more financially stable or have better creditworthiness, resulting in more reliable repayment behavior.</a:t>
            </a:r>
          </a:p>
          <a:p>
            <a:pPr algn="l"/>
            <a:endParaRPr lang="en-US" dirty="0">
              <a:solidFill>
                <a:schemeClr val="bg1">
                  <a:lumMod val="20000"/>
                  <a:lumOff val="80000"/>
                </a:schemeClr>
              </a:solidFill>
            </a:endParaRPr>
          </a:p>
          <a:p>
            <a:pPr algn="l"/>
            <a:r>
              <a:rPr lang="en-US" dirty="0">
                <a:solidFill>
                  <a:schemeClr val="bg1">
                    <a:lumMod val="20000"/>
                    <a:lumOff val="80000"/>
                  </a:schemeClr>
                </a:solidFill>
              </a:rPr>
              <a:t>Loan status varies across states and months, indicating regional and temporal differences in loan performance.</a:t>
            </a:r>
          </a:p>
          <a:p>
            <a:pPr algn="l"/>
            <a:endParaRPr lang="en-US" dirty="0">
              <a:solidFill>
                <a:schemeClr val="bg1">
                  <a:lumMod val="20000"/>
                  <a:lumOff val="80000"/>
                </a:schemeClr>
              </a:solidFill>
            </a:endParaRPr>
          </a:p>
          <a:p>
            <a:pPr algn="l"/>
            <a:r>
              <a:rPr lang="en-US" dirty="0">
                <a:solidFill>
                  <a:schemeClr val="bg1">
                    <a:lumMod val="20000"/>
                    <a:lumOff val="80000"/>
                  </a:schemeClr>
                </a:solidFill>
              </a:rPr>
              <a:t>Analyzing this relationship can inform segmentation strategies and risk assessment models, potentially leading to more accurate credit decisions.</a:t>
            </a:r>
          </a:p>
          <a:p>
            <a:pPr algn="l"/>
            <a:endParaRPr lang="en-US" dirty="0">
              <a:solidFill>
                <a:schemeClr val="bg1">
                  <a:lumMod val="20000"/>
                  <a:lumOff val="80000"/>
                </a:schemeClr>
              </a:solidFill>
            </a:endParaRPr>
          </a:p>
          <a:p>
            <a:pPr algn="l"/>
            <a:r>
              <a:rPr lang="en-US" dirty="0">
                <a:solidFill>
                  <a:schemeClr val="bg1">
                    <a:lumMod val="20000"/>
                    <a:lumOff val="80000"/>
                  </a:schemeClr>
                </a:solidFill>
              </a:rPr>
              <a:t>Overall, these observations provide valuable insights into loan portfolio performance, credit risk, and borrower behavior. They can guide strategic decision-making, risk management efforts, and product development initiatives aimed at optimizing profitability and minimizing credit losses.</a:t>
            </a:r>
          </a:p>
          <a:p>
            <a:pPr algn="l"/>
            <a:endParaRPr lang="en-IN" dirty="0">
              <a:solidFill>
                <a:schemeClr val="bg1">
                  <a:lumMod val="20000"/>
                  <a:lumOff val="80000"/>
                </a:schemeClr>
              </a:solidFill>
            </a:endParaRPr>
          </a:p>
        </p:txBody>
      </p:sp>
    </p:spTree>
    <p:extLst>
      <p:ext uri="{BB962C8B-B14F-4D97-AF65-F5344CB8AC3E}">
        <p14:creationId xmlns:p14="http://schemas.microsoft.com/office/powerpoint/2010/main" val="845246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876BE-E813-45AE-9415-BBA8A63FB150}"/>
              </a:ext>
            </a:extLst>
          </p:cNvPr>
          <p:cNvSpPr>
            <a:spLocks noGrp="1"/>
          </p:cNvSpPr>
          <p:nvPr>
            <p:ph type="title"/>
          </p:nvPr>
        </p:nvSpPr>
        <p:spPr>
          <a:xfrm>
            <a:off x="1174283" y="1143000"/>
            <a:ext cx="9654138" cy="647299"/>
          </a:xfrm>
        </p:spPr>
        <p:txBody>
          <a:bodyPr>
            <a:normAutofit fontScale="90000"/>
          </a:bodyPr>
          <a:lstStyle/>
          <a:p>
            <a:r>
              <a:rPr lang="en-US" dirty="0"/>
              <a:t>Conclusion</a:t>
            </a:r>
            <a:endParaRPr lang="en-IN" dirty="0"/>
          </a:p>
        </p:txBody>
      </p:sp>
      <p:sp>
        <p:nvSpPr>
          <p:cNvPr id="3" name="Text Placeholder 2">
            <a:extLst>
              <a:ext uri="{FF2B5EF4-FFF2-40B4-BE49-F238E27FC236}">
                <a16:creationId xmlns:a16="http://schemas.microsoft.com/office/drawing/2014/main" id="{D231BE3B-590F-4FAB-BE40-47B16C31A6F5}"/>
              </a:ext>
            </a:extLst>
          </p:cNvPr>
          <p:cNvSpPr>
            <a:spLocks noGrp="1"/>
          </p:cNvSpPr>
          <p:nvPr>
            <p:ph type="body" idx="1"/>
          </p:nvPr>
        </p:nvSpPr>
        <p:spPr>
          <a:xfrm>
            <a:off x="1174283" y="1982803"/>
            <a:ext cx="10173902" cy="4148489"/>
          </a:xfrm>
        </p:spPr>
        <p:txBody>
          <a:bodyPr/>
          <a:lstStyle/>
          <a:p>
            <a:pPr algn="l"/>
            <a:r>
              <a:rPr lang="en-US" dirty="0"/>
              <a:t>Tracking year-wise loan amounts helps in forecasting future loan demand and planning resource allocation accordingly.</a:t>
            </a:r>
          </a:p>
          <a:p>
            <a:pPr algn="l"/>
            <a:endParaRPr lang="en-US" dirty="0"/>
          </a:p>
          <a:p>
            <a:pPr algn="l"/>
            <a:r>
              <a:rPr lang="en-US" dirty="0"/>
              <a:t>Analyzing revolving balances by grade and subgrade provides insights into credit utilization patterns among different borrower segments.</a:t>
            </a:r>
          </a:p>
          <a:p>
            <a:pPr algn="l"/>
            <a:endParaRPr lang="en-US" dirty="0"/>
          </a:p>
          <a:p>
            <a:pPr algn="l"/>
            <a:r>
              <a:rPr lang="en-US" dirty="0"/>
              <a:t>Monitoring total payments based on verification status helps in evaluating the effectiveness of verification processes in mitigating credit risk.</a:t>
            </a:r>
          </a:p>
          <a:p>
            <a:pPr algn="l"/>
            <a:endParaRPr lang="en-US" dirty="0"/>
          </a:p>
          <a:p>
            <a:pPr algn="l"/>
            <a:r>
              <a:rPr lang="en-US" dirty="0"/>
              <a:t>By offering personalized support and assistance to homeowners facing financial challenges, lenders can improve repayment rates and overall portfolio performance.</a:t>
            </a:r>
            <a:endParaRPr lang="en-IN" dirty="0"/>
          </a:p>
        </p:txBody>
      </p:sp>
    </p:spTree>
    <p:extLst>
      <p:ext uri="{BB962C8B-B14F-4D97-AF65-F5344CB8AC3E}">
        <p14:creationId xmlns:p14="http://schemas.microsoft.com/office/powerpoint/2010/main" val="2019435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 </a:t>
            </a:r>
            <a:r>
              <a:rPr lang="en-US" dirty="0">
                <a:sym typeface="Wingdings" panose="05000000000000000000" pitchFamily="2" charset="2"/>
              </a:rPr>
              <a:t> </a:t>
            </a:r>
            <a:br>
              <a:rPr lang="en-US" dirty="0"/>
            </a:br>
            <a:endParaRPr lang="en-US" dirty="0"/>
          </a:p>
        </p:txBody>
      </p:sp>
      <p:pic>
        <p:nvPicPr>
          <p:cNvPr id="5" name="Picture Placeholder 4">
            <a:extLst>
              <a:ext uri="{FF2B5EF4-FFF2-40B4-BE49-F238E27FC236}">
                <a16:creationId xmlns:a16="http://schemas.microsoft.com/office/drawing/2014/main" id="{9A8AD5AB-5215-4505-B349-189A57590BF4}"/>
              </a:ext>
            </a:extLst>
          </p:cNvPr>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l="14583" r="14583"/>
          <a:stretch>
            <a:fillRect/>
          </a:stretch>
        </p:blipFill>
        <p:spPr>
          <a:xfrm>
            <a:off x="0" y="0"/>
            <a:ext cx="7286625" cy="6858000"/>
          </a:xfrm>
        </p:spPr>
      </p:pic>
      <p:sp>
        <p:nvSpPr>
          <p:cNvPr id="4" name="Text Placeholder 2"/>
          <p:cNvSpPr>
            <a:spLocks noGrp="1"/>
          </p:cNvSpPr>
          <p:nvPr>
            <p:ph type="body" sz="half" idx="2"/>
          </p:nvPr>
        </p:nvSpPr>
        <p:spPr/>
        <p:txBody>
          <a:bodyPr/>
          <a:lstStyle/>
          <a:p>
            <a:pPr lvl="0">
              <a:spcBef>
                <a:spcPts val="0"/>
              </a:spcBef>
              <a:buClr>
                <a:srgbClr val="92D050"/>
              </a:buClr>
              <a:buSzTx/>
            </a:pPr>
            <a:r>
              <a:rPr lang="en-US" dirty="0">
                <a:solidFill>
                  <a:prstClr val="white">
                    <a:lumMod val="85000"/>
                  </a:prstClr>
                </a:solidFill>
                <a:latin typeface="Candara"/>
              </a:rPr>
              <a:t>I sincerely appreciate your time and attention today.</a:t>
            </a:r>
          </a:p>
          <a:p>
            <a:pPr lvl="0">
              <a:spcBef>
                <a:spcPts val="0"/>
              </a:spcBef>
              <a:buClr>
                <a:srgbClr val="92D050"/>
              </a:buClr>
              <a:buSzTx/>
            </a:pPr>
            <a:endParaRPr lang="en-US" dirty="0">
              <a:solidFill>
                <a:prstClr val="white">
                  <a:lumMod val="85000"/>
                </a:prstClr>
              </a:solidFill>
              <a:latin typeface="Candara"/>
            </a:endParaRPr>
          </a:p>
          <a:p>
            <a:pPr lvl="0">
              <a:spcBef>
                <a:spcPts val="0"/>
              </a:spcBef>
              <a:buClr>
                <a:srgbClr val="92D050"/>
              </a:buClr>
              <a:buSzTx/>
            </a:pPr>
            <a:r>
              <a:rPr lang="en-US" dirty="0">
                <a:solidFill>
                  <a:prstClr val="white">
                    <a:lumMod val="85000"/>
                  </a:prstClr>
                </a:solidFill>
                <a:latin typeface="Candara"/>
              </a:rPr>
              <a:t> Thank you for joining me as we explored the world of user-defined functions in MySQL.</a:t>
            </a:r>
          </a:p>
          <a:p>
            <a:endParaRPr lang="en-US" dirty="0"/>
          </a:p>
        </p:txBody>
      </p:sp>
    </p:spTree>
    <p:extLst>
      <p:ext uri="{BB962C8B-B14F-4D97-AF65-F5344CB8AC3E}">
        <p14:creationId xmlns:p14="http://schemas.microsoft.com/office/powerpoint/2010/main" val="158548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57300" y="428625"/>
            <a:ext cx="9144000" cy="809625"/>
          </a:xfrm>
        </p:spPr>
        <p:txBody>
          <a:bodyPr/>
          <a:lstStyle/>
          <a:p>
            <a:r>
              <a:rPr lang="en-US" dirty="0"/>
              <a:t>Dataset  Used</a:t>
            </a:r>
          </a:p>
        </p:txBody>
      </p:sp>
      <p:sp>
        <p:nvSpPr>
          <p:cNvPr id="5" name="Text Placeholder 2"/>
          <p:cNvSpPr>
            <a:spLocks noGrp="1"/>
          </p:cNvSpPr>
          <p:nvPr>
            <p:ph type="body" idx="1"/>
          </p:nvPr>
        </p:nvSpPr>
        <p:spPr>
          <a:xfrm>
            <a:off x="1522413" y="2085975"/>
            <a:ext cx="9144000" cy="2867025"/>
          </a:xfrm>
        </p:spPr>
        <p:txBody>
          <a:bodyPr>
            <a:normAutofit lnSpcReduction="10000"/>
          </a:bodyPr>
          <a:lstStyle/>
          <a:p>
            <a:pPr marL="342900" indent="-342900" algn="l">
              <a:buFont typeface="Wingdings" panose="05000000000000000000" pitchFamily="2" charset="2"/>
              <a:buChar char="q"/>
            </a:pPr>
            <a:r>
              <a:rPr lang="en-IN" dirty="0">
                <a:solidFill>
                  <a:schemeClr val="accent1">
                    <a:lumMod val="40000"/>
                    <a:lumOff val="60000"/>
                  </a:schemeClr>
                </a:solidFill>
                <a:latin typeface="Times New Roman" panose="02020603050405020304" pitchFamily="18" charset="0"/>
                <a:cs typeface="Times New Roman" panose="02020603050405020304" pitchFamily="18" charset="0"/>
              </a:rPr>
              <a:t>Domain : Finance</a:t>
            </a:r>
          </a:p>
          <a:p>
            <a:pPr marL="342900" indent="-342900" algn="l">
              <a:buFont typeface="Wingdings" panose="05000000000000000000" pitchFamily="2" charset="2"/>
              <a:buChar char="q"/>
            </a:pPr>
            <a:endParaRPr lang="en-IN" dirty="0">
              <a:solidFill>
                <a:schemeClr val="accent1">
                  <a:lumMod val="40000"/>
                  <a:lumOff val="60000"/>
                </a:schemeClr>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q"/>
            </a:pPr>
            <a:r>
              <a:rPr lang="en-IN" dirty="0">
                <a:solidFill>
                  <a:schemeClr val="accent1">
                    <a:lumMod val="40000"/>
                    <a:lumOff val="60000"/>
                  </a:schemeClr>
                </a:solidFill>
                <a:latin typeface="Times New Roman" panose="02020603050405020304" pitchFamily="18" charset="0"/>
                <a:cs typeface="Times New Roman" panose="02020603050405020304" pitchFamily="18" charset="0"/>
              </a:rPr>
              <a:t>Project: Bank loan of customers</a:t>
            </a:r>
          </a:p>
          <a:p>
            <a:pPr marL="342900" indent="-342900" algn="l">
              <a:buFont typeface="Wingdings" panose="05000000000000000000" pitchFamily="2" charset="2"/>
              <a:buChar char="q"/>
            </a:pPr>
            <a:endParaRPr lang="en-IN" dirty="0">
              <a:solidFill>
                <a:schemeClr val="accent1">
                  <a:lumMod val="40000"/>
                  <a:lumOff val="60000"/>
                </a:schemeClr>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q"/>
            </a:pPr>
            <a:r>
              <a:rPr lang="en-IN" dirty="0">
                <a:solidFill>
                  <a:schemeClr val="accent1">
                    <a:lumMod val="40000"/>
                    <a:lumOff val="60000"/>
                  </a:schemeClr>
                </a:solidFill>
                <a:latin typeface="Times New Roman" panose="02020603050405020304" pitchFamily="18" charset="0"/>
                <a:cs typeface="Times New Roman" panose="02020603050405020304" pitchFamily="18" charset="0"/>
              </a:rPr>
              <a:t>Datasets: Finance_1.xlsx &amp; Finance_2.xlsx</a:t>
            </a:r>
          </a:p>
          <a:p>
            <a:pPr marL="342900" indent="-342900" algn="l">
              <a:buFont typeface="Wingdings" panose="05000000000000000000" pitchFamily="2" charset="2"/>
              <a:buChar char="q"/>
            </a:pPr>
            <a:endParaRPr lang="en-IN" dirty="0">
              <a:solidFill>
                <a:schemeClr val="accent1">
                  <a:lumMod val="40000"/>
                  <a:lumOff val="60000"/>
                </a:schemeClr>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q"/>
            </a:pPr>
            <a:r>
              <a:rPr lang="en-IN" dirty="0">
                <a:solidFill>
                  <a:schemeClr val="accent1">
                    <a:lumMod val="40000"/>
                    <a:lumOff val="60000"/>
                  </a:schemeClr>
                </a:solidFill>
                <a:latin typeface="Times New Roman" panose="02020603050405020304" pitchFamily="18" charset="0"/>
                <a:cs typeface="Times New Roman" panose="02020603050405020304" pitchFamily="18" charset="0"/>
              </a:rPr>
              <a:t>Dataset Type: Excel file , CSV file</a:t>
            </a:r>
          </a:p>
          <a:p>
            <a:pPr marL="342900" indent="-342900" algn="l">
              <a:buFont typeface="Wingdings" panose="05000000000000000000" pitchFamily="2" charset="2"/>
              <a:buChar char="q"/>
            </a:pPr>
            <a:endParaRPr lang="en-IN" dirty="0">
              <a:solidFill>
                <a:schemeClr val="accent1">
                  <a:lumMod val="40000"/>
                  <a:lumOff val="60000"/>
                </a:schemeClr>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q"/>
            </a:pPr>
            <a:r>
              <a:rPr lang="en-IN" dirty="0">
                <a:solidFill>
                  <a:schemeClr val="accent1">
                    <a:lumMod val="40000"/>
                    <a:lumOff val="60000"/>
                  </a:schemeClr>
                </a:solidFill>
                <a:latin typeface="Times New Roman" panose="02020603050405020304" pitchFamily="18" charset="0"/>
                <a:cs typeface="Times New Roman" panose="02020603050405020304" pitchFamily="18" charset="0"/>
              </a:rPr>
              <a:t>Dataset Size: Each Excel file has 39k+ records</a:t>
            </a:r>
          </a:p>
          <a:p>
            <a:endParaRPr lang="en-US" dirty="0"/>
          </a:p>
        </p:txBody>
      </p:sp>
    </p:spTree>
    <p:extLst>
      <p:ext uri="{BB962C8B-B14F-4D97-AF65-F5344CB8AC3E}">
        <p14:creationId xmlns:p14="http://schemas.microsoft.com/office/powerpoint/2010/main" val="2089337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dirty="0"/>
              <a:t>About the Project </a:t>
            </a:r>
          </a:p>
        </p:txBody>
      </p:sp>
      <p:sp>
        <p:nvSpPr>
          <p:cNvPr id="14" name="Content Placeholder 2"/>
          <p:cNvSpPr>
            <a:spLocks noGrp="1"/>
          </p:cNvSpPr>
          <p:nvPr>
            <p:ph idx="1"/>
          </p:nvPr>
        </p:nvSpPr>
        <p:spPr/>
        <p:txBody>
          <a:bodyPr/>
          <a:lstStyle/>
          <a:p>
            <a:r>
              <a:rPr lang="en-US" dirty="0"/>
              <a:t>Introduction </a:t>
            </a:r>
          </a:p>
          <a:p>
            <a:r>
              <a:rPr lang="en-US" dirty="0"/>
              <a:t>Data cleaning</a:t>
            </a:r>
          </a:p>
          <a:p>
            <a:r>
              <a:rPr lang="en-US" dirty="0"/>
              <a:t>Data Visualization </a:t>
            </a:r>
          </a:p>
          <a:p>
            <a:r>
              <a:rPr lang="en-US" dirty="0"/>
              <a:t>Observation</a:t>
            </a:r>
          </a:p>
          <a:p>
            <a:r>
              <a:rPr lang="en-US" dirty="0"/>
              <a:t>Conclusion</a:t>
            </a:r>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p:txBody>
      </p:sp>
    </p:spTree>
    <p:extLst>
      <p:ext uri="{BB962C8B-B14F-4D97-AF65-F5344CB8AC3E}">
        <p14:creationId xmlns:p14="http://schemas.microsoft.com/office/powerpoint/2010/main" val="1495955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522413" y="180976"/>
            <a:ext cx="9555162" cy="857250"/>
          </a:xfrm>
        </p:spPr>
        <p:txBody>
          <a:bodyPr>
            <a:normAutofit/>
          </a:bodyPr>
          <a:lstStyle/>
          <a:p>
            <a:r>
              <a:rPr lang="en-US" dirty="0"/>
              <a:t>Bank loan Analysis </a:t>
            </a:r>
          </a:p>
        </p:txBody>
      </p:sp>
      <p:sp>
        <p:nvSpPr>
          <p:cNvPr id="5" name="Text Placeholder 2"/>
          <p:cNvSpPr>
            <a:spLocks noGrp="1"/>
          </p:cNvSpPr>
          <p:nvPr>
            <p:ph type="body" idx="1"/>
          </p:nvPr>
        </p:nvSpPr>
        <p:spPr>
          <a:xfrm>
            <a:off x="561974" y="1343025"/>
            <a:ext cx="10829925" cy="5181600"/>
          </a:xfrm>
        </p:spPr>
        <p:txBody>
          <a:bodyPr>
            <a:normAutofit/>
          </a:bodyPr>
          <a:lstStyle/>
          <a:p>
            <a:pPr algn="l"/>
            <a:r>
              <a:rPr lang="en-US" sz="2000" dirty="0"/>
              <a:t>Provide Clarity:-</a:t>
            </a:r>
          </a:p>
          <a:p>
            <a:pPr algn="l"/>
            <a:endParaRPr lang="en-US" sz="2000" dirty="0"/>
          </a:p>
          <a:p>
            <a:pPr algn="l"/>
            <a:r>
              <a:rPr lang="en-US" sz="2000" dirty="0"/>
              <a:t>The primary goal of this presentation is to shed light on the intricate dynamics of our loan data.  Our goal is to find insightful information through in-depth analysis that can guide strategic    planning and well-informed decision-making.</a:t>
            </a:r>
          </a:p>
          <a:p>
            <a:pPr algn="l"/>
            <a:endParaRPr lang="en-US" sz="2000" dirty="0"/>
          </a:p>
          <a:p>
            <a:pPr algn="l"/>
            <a:r>
              <a:rPr lang="en-US" sz="2000" dirty="0"/>
              <a:t>Enlighten Decision:-</a:t>
            </a:r>
          </a:p>
          <a:p>
            <a:pPr algn="l"/>
            <a:endParaRPr lang="en-US" sz="2000" dirty="0"/>
          </a:p>
          <a:p>
            <a:pPr algn="l"/>
            <a:r>
              <a:rPr lang="en-US" sz="2000" dirty="0"/>
              <a:t>Making Through analyzing several facets of our loan portfolio, we hope to provide stakeholders with the information they need to make informed decisions. These choices could involve everything from client segmentation techniques to risk management plans.</a:t>
            </a:r>
          </a:p>
          <a:p>
            <a:pPr algn="l"/>
            <a:endParaRPr lang="en-US" sz="2000" dirty="0"/>
          </a:p>
          <a:p>
            <a:pPr algn="l"/>
            <a:r>
              <a:rPr lang="en-US" sz="2000" dirty="0"/>
              <a:t>Optimize Lending Practices:-</a:t>
            </a:r>
          </a:p>
          <a:p>
            <a:pPr algn="l"/>
            <a:endParaRPr lang="en-US" sz="2000" dirty="0"/>
          </a:p>
          <a:p>
            <a:pPr algn="l"/>
            <a:r>
              <a:rPr lang="en-US" sz="2000" dirty="0"/>
              <a:t> By seeing trends, patterns, and correlations in the data, we hope to improve our lending procedures. We can improve client satisfaction, streamline our operations, and boost overall business performance by comprehending the fundamental factors that influence loan performance</a:t>
            </a:r>
            <a:r>
              <a:rPr lang="en-US" dirty="0"/>
              <a:t>.</a:t>
            </a:r>
          </a:p>
          <a:p>
            <a:endParaRPr lang="en-US" dirty="0"/>
          </a:p>
        </p:txBody>
      </p:sp>
    </p:spTree>
    <p:extLst>
      <p:ext uri="{BB962C8B-B14F-4D97-AF65-F5344CB8AC3E}">
        <p14:creationId xmlns:p14="http://schemas.microsoft.com/office/powerpoint/2010/main" val="1511206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524000" y="828676"/>
            <a:ext cx="9144000" cy="914400"/>
          </a:xfrm>
        </p:spPr>
        <p:txBody>
          <a:bodyPr/>
          <a:lstStyle/>
          <a:p>
            <a:r>
              <a:rPr lang="en-US" dirty="0"/>
              <a:t>Data Cleaning </a:t>
            </a:r>
          </a:p>
        </p:txBody>
      </p:sp>
      <p:sp>
        <p:nvSpPr>
          <p:cNvPr id="5" name="Text Placeholder 2"/>
          <p:cNvSpPr>
            <a:spLocks noGrp="1"/>
          </p:cNvSpPr>
          <p:nvPr>
            <p:ph type="body" idx="1"/>
          </p:nvPr>
        </p:nvSpPr>
        <p:spPr>
          <a:xfrm>
            <a:off x="1076325" y="2209801"/>
            <a:ext cx="10506075" cy="3562350"/>
          </a:xfrm>
        </p:spPr>
        <p:txBody>
          <a:bodyPr/>
          <a:lstStyle/>
          <a:p>
            <a:pPr marL="342900" indent="-342900" algn="l">
              <a:buFont typeface="Wingdings" panose="05000000000000000000" pitchFamily="2" charset="2"/>
              <a:buChar char="q"/>
            </a:pPr>
            <a:r>
              <a:rPr lang="en-US" dirty="0"/>
              <a:t>For better understanding, we convert  null=0  in integer column </a:t>
            </a:r>
          </a:p>
          <a:p>
            <a:pPr algn="l"/>
            <a:r>
              <a:rPr lang="en-US" dirty="0"/>
              <a:t>      using replace function.</a:t>
            </a:r>
          </a:p>
          <a:p>
            <a:pPr algn="l"/>
            <a:endParaRPr lang="en-US" dirty="0"/>
          </a:p>
          <a:p>
            <a:pPr marL="342900" indent="-342900" algn="l">
              <a:buFont typeface="Wingdings" panose="05000000000000000000" pitchFamily="2" charset="2"/>
              <a:buChar char="q"/>
            </a:pPr>
            <a:r>
              <a:rPr lang="en-US" dirty="0"/>
              <a:t>Delete unwanted column from dataset / given file</a:t>
            </a:r>
          </a:p>
          <a:p>
            <a:pPr marL="342900" indent="-342900" algn="l">
              <a:buFont typeface="Wingdings" panose="05000000000000000000" pitchFamily="2" charset="2"/>
              <a:buChar char="q"/>
            </a:pPr>
            <a:endParaRPr lang="en-US" dirty="0"/>
          </a:p>
          <a:p>
            <a:pPr marL="342900" indent="-342900" algn="l">
              <a:buFont typeface="Wingdings" panose="05000000000000000000" pitchFamily="2" charset="2"/>
              <a:buChar char="q"/>
            </a:pPr>
            <a:r>
              <a:rPr lang="en-US" dirty="0"/>
              <a:t>Round up the values , using round function</a:t>
            </a:r>
          </a:p>
          <a:p>
            <a:pPr marL="342900" indent="-342900" algn="l">
              <a:buFont typeface="Wingdings" panose="05000000000000000000" pitchFamily="2" charset="2"/>
              <a:buChar char="q"/>
            </a:pPr>
            <a:endParaRPr lang="en-US" dirty="0"/>
          </a:p>
          <a:p>
            <a:pPr marL="342900" indent="-342900" algn="l">
              <a:buFont typeface="Wingdings" panose="05000000000000000000" pitchFamily="2" charset="2"/>
              <a:buChar char="q"/>
            </a:pPr>
            <a:r>
              <a:rPr lang="en-US" dirty="0"/>
              <a:t>Change date format according to requirement</a:t>
            </a:r>
          </a:p>
          <a:p>
            <a:pPr marL="342900" indent="-342900">
              <a:buFont typeface="Wingdings" panose="05000000000000000000" pitchFamily="2" charset="2"/>
              <a:buChar char="q"/>
            </a:pPr>
            <a:endParaRPr lang="en-US" dirty="0"/>
          </a:p>
        </p:txBody>
      </p:sp>
    </p:spTree>
    <p:extLst>
      <p:ext uri="{BB962C8B-B14F-4D97-AF65-F5344CB8AC3E}">
        <p14:creationId xmlns:p14="http://schemas.microsoft.com/office/powerpoint/2010/main" val="1401137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67360"/>
            <a:ext cx="9509760" cy="951865"/>
          </a:xfrm>
        </p:spPr>
        <p:txBody>
          <a:bodyPr/>
          <a:lstStyle/>
          <a:p>
            <a:pPr algn="ctr"/>
            <a:r>
              <a:rPr lang="en-US" dirty="0"/>
              <a:t>Data Visualization </a:t>
            </a:r>
          </a:p>
        </p:txBody>
      </p:sp>
      <p:sp>
        <p:nvSpPr>
          <p:cNvPr id="3" name="Content Placeholder 2"/>
          <p:cNvSpPr>
            <a:spLocks noGrp="1"/>
          </p:cNvSpPr>
          <p:nvPr>
            <p:ph sz="half" idx="1"/>
          </p:nvPr>
        </p:nvSpPr>
        <p:spPr>
          <a:xfrm>
            <a:off x="323850" y="1901952"/>
            <a:ext cx="5589270" cy="3965448"/>
          </a:xfrm>
        </p:spPr>
        <p:txBody>
          <a:bodyPr>
            <a:normAutofit/>
          </a:bodyPr>
          <a:lstStyle/>
          <a:p>
            <a:pPr marL="45720" indent="0">
              <a:buNone/>
            </a:pPr>
            <a:r>
              <a:rPr lang="en-US" b="1" dirty="0"/>
              <a:t>Data visualization by KPI’s</a:t>
            </a:r>
          </a:p>
          <a:p>
            <a:r>
              <a:rPr lang="en-US" dirty="0"/>
              <a:t>Year wise loan amount stats</a:t>
            </a:r>
          </a:p>
          <a:p>
            <a:r>
              <a:rPr lang="en-US" dirty="0"/>
              <a:t>Grade and subgrade wise revol_bal</a:t>
            </a:r>
          </a:p>
          <a:p>
            <a:r>
              <a:rPr lang="en-US" dirty="0"/>
              <a:t>Total payment for verified status and not verified status</a:t>
            </a:r>
          </a:p>
          <a:p>
            <a:r>
              <a:rPr lang="en-US" dirty="0"/>
              <a:t>State wise n month wise loan status</a:t>
            </a:r>
          </a:p>
          <a:p>
            <a:r>
              <a:rPr lang="en-US" dirty="0"/>
              <a:t>Home ownership vs last payment date stats</a:t>
            </a:r>
          </a:p>
          <a:p>
            <a:pPr marL="45720" indent="0">
              <a:buNone/>
            </a:pPr>
            <a:endParaRPr lang="en-US" dirty="0"/>
          </a:p>
        </p:txBody>
      </p:sp>
      <p:graphicFrame>
        <p:nvGraphicFramePr>
          <p:cNvPr id="9" name="Content Placeholder 3"/>
          <p:cNvGraphicFramePr>
            <a:graphicFrameLocks noGrp="1"/>
          </p:cNvGraphicFramePr>
          <p:nvPr>
            <p:ph sz="half" idx="2"/>
            <p:extLst>
              <p:ext uri="{D42A27DB-BD31-4B8C-83A1-F6EECF244321}">
                <p14:modId xmlns:p14="http://schemas.microsoft.com/office/powerpoint/2010/main" val="2626652459"/>
              </p:ext>
            </p:extLst>
          </p:nvPr>
        </p:nvGraphicFramePr>
        <p:xfrm>
          <a:off x="6641431" y="2175309"/>
          <a:ext cx="4490829" cy="2906830"/>
        </p:xfrm>
        <a:graphic>
          <a:graphicData uri="http://schemas.openxmlformats.org/drawingml/2006/table">
            <a:tbl>
              <a:tblPr firstRow="1" bandRow="1">
                <a:tableStyleId>{793D81CF-94F2-401A-BA57-92F5A7B2D0C5}</a:tableStyleId>
              </a:tblPr>
              <a:tblGrid>
                <a:gridCol w="1496943">
                  <a:extLst>
                    <a:ext uri="{9D8B030D-6E8A-4147-A177-3AD203B41FA5}">
                      <a16:colId xmlns:a16="http://schemas.microsoft.com/office/drawing/2014/main" val="20000"/>
                    </a:ext>
                  </a:extLst>
                </a:gridCol>
                <a:gridCol w="1496943">
                  <a:extLst>
                    <a:ext uri="{9D8B030D-6E8A-4147-A177-3AD203B41FA5}">
                      <a16:colId xmlns:a16="http://schemas.microsoft.com/office/drawing/2014/main" val="20001"/>
                    </a:ext>
                  </a:extLst>
                </a:gridCol>
                <a:gridCol w="1496943">
                  <a:extLst>
                    <a:ext uri="{9D8B030D-6E8A-4147-A177-3AD203B41FA5}">
                      <a16:colId xmlns:a16="http://schemas.microsoft.com/office/drawing/2014/main" val="20002"/>
                    </a:ext>
                  </a:extLst>
                </a:gridCol>
              </a:tblGrid>
              <a:tr h="404917">
                <a:tc>
                  <a:txBody>
                    <a:bodyPr/>
                    <a:lstStyle/>
                    <a:p>
                      <a:r>
                        <a:rPr lang="en-US" dirty="0"/>
                        <a:t>Class</a:t>
                      </a:r>
                    </a:p>
                  </a:txBody>
                  <a:tcPr anchor="ctr"/>
                </a:tc>
                <a:tc>
                  <a:txBody>
                    <a:bodyPr/>
                    <a:lstStyle/>
                    <a:p>
                      <a:pPr algn="ctr"/>
                      <a:r>
                        <a:rPr lang="en-US" dirty="0"/>
                        <a:t>Group 1</a:t>
                      </a:r>
                    </a:p>
                  </a:txBody>
                  <a:tcPr anchor="ctr"/>
                </a:tc>
                <a:tc>
                  <a:txBody>
                    <a:bodyPr/>
                    <a:lstStyle/>
                    <a:p>
                      <a:pPr algn="ctr"/>
                      <a:r>
                        <a:rPr lang="en-US" dirty="0"/>
                        <a:t>Group 2</a:t>
                      </a:r>
                    </a:p>
                  </a:txBody>
                  <a:tcPr anchor="ctr"/>
                </a:tc>
                <a:extLst>
                  <a:ext uri="{0D108BD9-81ED-4DB2-BD59-A6C34878D82A}">
                    <a16:rowId xmlns:a16="http://schemas.microsoft.com/office/drawing/2014/main" val="10000"/>
                  </a:ext>
                </a:extLst>
              </a:tr>
              <a:tr h="404917">
                <a:tc>
                  <a:txBody>
                    <a:bodyPr/>
                    <a:lstStyle/>
                    <a:p>
                      <a:r>
                        <a:rPr lang="en-US" dirty="0"/>
                        <a:t>Class 1</a:t>
                      </a:r>
                    </a:p>
                  </a:txBody>
                  <a:tcPr anchor="ctr"/>
                </a:tc>
                <a:tc>
                  <a:txBody>
                    <a:bodyPr/>
                    <a:lstStyle/>
                    <a:p>
                      <a:pPr algn="ctr"/>
                      <a:r>
                        <a:rPr lang="en-US" dirty="0"/>
                        <a:t>82</a:t>
                      </a:r>
                    </a:p>
                  </a:txBody>
                  <a:tcPr anchor="ctr"/>
                </a:tc>
                <a:tc>
                  <a:txBody>
                    <a:bodyPr/>
                    <a:lstStyle/>
                    <a:p>
                      <a:pPr algn="ctr"/>
                      <a:r>
                        <a:rPr lang="en-US" dirty="0"/>
                        <a:t>95</a:t>
                      </a:r>
                    </a:p>
                  </a:txBody>
                  <a:tcPr anchor="ctr"/>
                </a:tc>
                <a:extLst>
                  <a:ext uri="{0D108BD9-81ED-4DB2-BD59-A6C34878D82A}">
                    <a16:rowId xmlns:a16="http://schemas.microsoft.com/office/drawing/2014/main" val="10001"/>
                  </a:ext>
                </a:extLst>
              </a:tr>
              <a:tr h="1692079">
                <a:tc>
                  <a:txBody>
                    <a:bodyPr/>
                    <a:lstStyle/>
                    <a:p>
                      <a:r>
                        <a:rPr lang="en-US" dirty="0"/>
                        <a:t>Class 2</a:t>
                      </a:r>
                    </a:p>
                  </a:txBody>
                  <a:tcPr anchor="ctr"/>
                </a:tc>
                <a:tc>
                  <a:txBody>
                    <a:bodyPr/>
                    <a:lstStyle/>
                    <a:p>
                      <a:pPr algn="ctr"/>
                      <a:r>
                        <a:rPr lang="en-US" dirty="0"/>
                        <a:t>76</a:t>
                      </a:r>
                    </a:p>
                  </a:txBody>
                  <a:tcPr anchor="ctr"/>
                </a:tc>
                <a:tc>
                  <a:txBody>
                    <a:bodyPr/>
                    <a:lstStyle/>
                    <a:p>
                      <a:pPr algn="ctr"/>
                      <a:r>
                        <a:rPr lang="en-US" dirty="0"/>
                        <a:t>88</a:t>
                      </a:r>
                    </a:p>
                  </a:txBody>
                  <a:tcPr anchor="ctr"/>
                </a:tc>
                <a:extLst>
                  <a:ext uri="{0D108BD9-81ED-4DB2-BD59-A6C34878D82A}">
                    <a16:rowId xmlns:a16="http://schemas.microsoft.com/office/drawing/2014/main" val="10002"/>
                  </a:ext>
                </a:extLst>
              </a:tr>
              <a:tr h="404917">
                <a:tc>
                  <a:txBody>
                    <a:bodyPr/>
                    <a:lstStyle/>
                    <a:p>
                      <a:r>
                        <a:rPr lang="en-US" dirty="0"/>
                        <a:t>Class</a:t>
                      </a:r>
                      <a:r>
                        <a:rPr lang="en-US" baseline="0" dirty="0"/>
                        <a:t> 3</a:t>
                      </a:r>
                      <a:endParaRPr lang="en-US" dirty="0"/>
                    </a:p>
                  </a:txBody>
                  <a:tcPr anchor="ctr"/>
                </a:tc>
                <a:tc>
                  <a:txBody>
                    <a:bodyPr/>
                    <a:lstStyle/>
                    <a:p>
                      <a:pPr algn="ctr"/>
                      <a:r>
                        <a:rPr lang="en-US" dirty="0"/>
                        <a:t>84</a:t>
                      </a:r>
                    </a:p>
                  </a:txBody>
                  <a:tcPr anchor="ctr"/>
                </a:tc>
                <a:tc>
                  <a:txBody>
                    <a:bodyPr/>
                    <a:lstStyle/>
                    <a:p>
                      <a:pPr algn="ctr"/>
                      <a:r>
                        <a:rPr lang="en-US" dirty="0"/>
                        <a:t>90</a:t>
                      </a:r>
                    </a:p>
                  </a:txBody>
                  <a:tcPr anchor="ctr"/>
                </a:tc>
                <a:extLst>
                  <a:ext uri="{0D108BD9-81ED-4DB2-BD59-A6C34878D82A}">
                    <a16:rowId xmlns:a16="http://schemas.microsoft.com/office/drawing/2014/main" val="10003"/>
                  </a:ext>
                </a:extLst>
              </a:tr>
            </a:tbl>
          </a:graphicData>
        </a:graphic>
      </p:graphicFrame>
      <p:pic>
        <p:nvPicPr>
          <p:cNvPr id="5" name="Picture 4">
            <a:extLst>
              <a:ext uri="{FF2B5EF4-FFF2-40B4-BE49-F238E27FC236}">
                <a16:creationId xmlns:a16="http://schemas.microsoft.com/office/drawing/2014/main" id="{6444E752-F51C-4805-87EB-299EB72CFDF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202017" y="1570436"/>
            <a:ext cx="5037483" cy="4301855"/>
          </a:xfrm>
          <a:prstGeom prst="rect">
            <a:avLst/>
          </a:prstGeom>
        </p:spPr>
      </p:pic>
      <p:sp>
        <p:nvSpPr>
          <p:cNvPr id="6" name="TextBox 5">
            <a:extLst>
              <a:ext uri="{FF2B5EF4-FFF2-40B4-BE49-F238E27FC236}">
                <a16:creationId xmlns:a16="http://schemas.microsoft.com/office/drawing/2014/main" id="{1900CFEA-8769-4117-A0E2-C2BE92B83A80}"/>
              </a:ext>
            </a:extLst>
          </p:cNvPr>
          <p:cNvSpPr txBox="1"/>
          <p:nvPr/>
        </p:nvSpPr>
        <p:spPr>
          <a:xfrm>
            <a:off x="7221968" y="6828183"/>
            <a:ext cx="4017532" cy="230832"/>
          </a:xfrm>
          <a:prstGeom prst="rect">
            <a:avLst/>
          </a:prstGeom>
          <a:noFill/>
        </p:spPr>
        <p:txBody>
          <a:bodyPr wrap="square" rtlCol="0">
            <a:spAutoFit/>
          </a:bodyPr>
          <a:lstStyle/>
          <a:p>
            <a:r>
              <a:rPr lang="en-IN" sz="900">
                <a:hlinkClick r:id="rId3" tooltip="https://ukrainianlaw.blogspot.com/2019/"/>
              </a:rPr>
              <a:t>This Photo</a:t>
            </a:r>
            <a:r>
              <a:rPr lang="en-IN" sz="900"/>
              <a:t> by Unknown Author is licensed under </a:t>
            </a:r>
            <a:r>
              <a:rPr lang="en-IN" sz="900">
                <a:hlinkClick r:id="rId4" tooltip="https://creativecommons.org/licenses/by/3.0/"/>
              </a:rPr>
              <a:t>CC BY</a:t>
            </a:r>
            <a:endParaRPr lang="en-IN" sz="900"/>
          </a:p>
        </p:txBody>
      </p:sp>
    </p:spTree>
    <p:extLst>
      <p:ext uri="{BB962C8B-B14F-4D97-AF65-F5344CB8AC3E}">
        <p14:creationId xmlns:p14="http://schemas.microsoft.com/office/powerpoint/2010/main" val="2301501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509" y="144379"/>
            <a:ext cx="11203807" cy="1865396"/>
          </a:xfrm>
        </p:spPr>
        <p:txBody>
          <a:bodyPr>
            <a:normAutofit fontScale="90000"/>
          </a:bodyPr>
          <a:lstStyle/>
          <a:p>
            <a:br>
              <a:rPr lang="en-US" dirty="0"/>
            </a:br>
            <a:br>
              <a:rPr lang="en-US" dirty="0"/>
            </a:br>
            <a:br>
              <a:rPr lang="en-US" dirty="0"/>
            </a:br>
            <a:br>
              <a:rPr lang="en-US" dirty="0"/>
            </a:br>
            <a:br>
              <a:rPr lang="en-US" dirty="0"/>
            </a:br>
            <a:r>
              <a:rPr lang="en-US" sz="3100" dirty="0"/>
              <a:t>Year Wise  Loan Amount</a:t>
            </a:r>
            <a:br>
              <a:rPr lang="en-US" dirty="0"/>
            </a:br>
            <a:r>
              <a:rPr lang="en-US" dirty="0"/>
              <a:t> </a:t>
            </a:r>
            <a:r>
              <a:rPr lang="en-US" sz="2200" dirty="0"/>
              <a:t>Overall, there's a consistent increase in loan disbursements over the years, indicating growth in the lending business</a:t>
            </a:r>
            <a:r>
              <a:rPr lang="en-US" dirty="0"/>
              <a:t>.</a:t>
            </a:r>
            <a:br>
              <a:rPr lang="en-US" dirty="0"/>
            </a:br>
            <a:endParaRPr lang="en-US" dirty="0"/>
          </a:p>
        </p:txBody>
      </p:sp>
      <p:graphicFrame>
        <p:nvGraphicFramePr>
          <p:cNvPr id="7" name="Content Placeholder 2" descr="Clustered column chart showing the values of 3 series for 4 categories"/>
          <p:cNvGraphicFramePr>
            <a:graphicFrameLocks noGrp="1"/>
          </p:cNvGraphicFramePr>
          <p:nvPr>
            <p:ph idx="1"/>
            <p:extLst>
              <p:ext uri="{D42A27DB-BD31-4B8C-83A1-F6EECF244321}">
                <p14:modId xmlns:p14="http://schemas.microsoft.com/office/powerpoint/2010/main" val="2496587425"/>
              </p:ext>
            </p:extLst>
          </p:nvPr>
        </p:nvGraphicFramePr>
        <p:xfrm>
          <a:off x="1341120" y="1797050"/>
          <a:ext cx="9509125" cy="41275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9569DE97-7CEA-473D-222C-CA5C4A675F63}"/>
              </a:ext>
            </a:extLst>
          </p:cNvPr>
          <p:cNvGraphicFramePr>
            <a:graphicFrameLocks/>
          </p:cNvGraphicFramePr>
          <p:nvPr>
            <p:extLst>
              <p:ext uri="{D42A27DB-BD31-4B8C-83A1-F6EECF244321}">
                <p14:modId xmlns:p14="http://schemas.microsoft.com/office/powerpoint/2010/main" val="771184199"/>
              </p:ext>
            </p:extLst>
          </p:nvPr>
        </p:nvGraphicFramePr>
        <p:xfrm>
          <a:off x="346509" y="2009775"/>
          <a:ext cx="11203807" cy="41275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47887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93044" y="91441"/>
            <a:ext cx="12005912" cy="1756610"/>
          </a:xfrm>
        </p:spPr>
        <p:txBody>
          <a:bodyPr>
            <a:normAutofit fontScale="90000"/>
          </a:bodyPr>
          <a:lstStyle/>
          <a:p>
            <a:r>
              <a:rPr lang="en-US" sz="3100" dirty="0"/>
              <a:t>Grade And Subgrade Wise Balance :-</a:t>
            </a:r>
            <a:br>
              <a:rPr lang="en-US" sz="3100" dirty="0"/>
            </a:br>
            <a:br>
              <a:rPr lang="en-US" dirty="0"/>
            </a:br>
            <a:r>
              <a:rPr lang="en-US" sz="2200" dirty="0"/>
              <a:t>Higher-grade loans tend to have lower revolving balances compared to lower-grade loans, suggesting better credit management among borrowers with higher creditworthiness.</a:t>
            </a:r>
            <a:br>
              <a:rPr lang="en-US" sz="2200" dirty="0"/>
            </a:br>
            <a:endParaRPr lang="en-US" sz="2200" dirty="0"/>
          </a:p>
        </p:txBody>
      </p:sp>
      <p:pic>
        <p:nvPicPr>
          <p:cNvPr id="12" name="Picture 11">
            <a:extLst>
              <a:ext uri="{FF2B5EF4-FFF2-40B4-BE49-F238E27FC236}">
                <a16:creationId xmlns:a16="http://schemas.microsoft.com/office/drawing/2014/main" id="{C04AF68A-95AC-42E3-9050-DF4590214A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48910"/>
            <a:ext cx="12098956" cy="5065776"/>
          </a:xfrm>
          <a:prstGeom prst="rect">
            <a:avLst/>
          </a:prstGeom>
        </p:spPr>
      </p:pic>
    </p:spTree>
    <p:extLst>
      <p:ext uri="{BB962C8B-B14F-4D97-AF65-F5344CB8AC3E}">
        <p14:creationId xmlns:p14="http://schemas.microsoft.com/office/powerpoint/2010/main" val="4064813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542224" y="49079"/>
            <a:ext cx="9509760" cy="1233424"/>
          </a:xfrm>
        </p:spPr>
        <p:txBody>
          <a:bodyPr/>
          <a:lstStyle/>
          <a:p>
            <a:r>
              <a:rPr lang="en-US" dirty="0"/>
              <a:t>KPI- 3 </a:t>
            </a:r>
          </a:p>
        </p:txBody>
      </p:sp>
      <p:sp>
        <p:nvSpPr>
          <p:cNvPr id="8" name="Text Placeholder 2"/>
          <p:cNvSpPr>
            <a:spLocks noGrp="1"/>
          </p:cNvSpPr>
          <p:nvPr>
            <p:ph type="body" idx="1"/>
          </p:nvPr>
        </p:nvSpPr>
        <p:spPr>
          <a:xfrm>
            <a:off x="231006" y="1700784"/>
            <a:ext cx="5412606" cy="766588"/>
          </a:xfrm>
        </p:spPr>
        <p:txBody>
          <a:bodyPr>
            <a:normAutofit fontScale="92500" lnSpcReduction="20000"/>
          </a:bodyPr>
          <a:lstStyle/>
          <a:p>
            <a:r>
              <a:rPr lang="en-US" dirty="0"/>
              <a:t>Loans with verified status typically have higher total payments compared to those without verification.</a:t>
            </a:r>
          </a:p>
        </p:txBody>
      </p:sp>
      <p:sp>
        <p:nvSpPr>
          <p:cNvPr id="10" name="Text Placeholder 4"/>
          <p:cNvSpPr>
            <a:spLocks noGrp="1"/>
          </p:cNvSpPr>
          <p:nvPr>
            <p:ph type="body" sz="quarter" idx="3"/>
          </p:nvPr>
        </p:nvSpPr>
        <p:spPr>
          <a:xfrm>
            <a:off x="6278880" y="1482291"/>
            <a:ext cx="5791200" cy="1121761"/>
          </a:xfrm>
        </p:spPr>
        <p:txBody>
          <a:bodyPr>
            <a:noAutofit/>
          </a:bodyPr>
          <a:lstStyle/>
          <a:p>
            <a:r>
              <a:rPr lang="en-US" sz="2000" dirty="0"/>
              <a:t>This observation suggests that verified borrowers may be more financially stable or have better creditworthiness, resulting in more reliable repayment behavior.</a:t>
            </a:r>
          </a:p>
        </p:txBody>
      </p:sp>
      <p:pic>
        <p:nvPicPr>
          <p:cNvPr id="5" name="Content Placeholder 4">
            <a:extLst>
              <a:ext uri="{FF2B5EF4-FFF2-40B4-BE49-F238E27FC236}">
                <a16:creationId xmlns:a16="http://schemas.microsoft.com/office/drawing/2014/main" id="{3EBABE22-2F19-4E8D-8027-315C29500DC0}"/>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278563" y="3022333"/>
            <a:ext cx="4857866" cy="2935704"/>
          </a:xfrm>
        </p:spPr>
      </p:pic>
      <p:graphicFrame>
        <p:nvGraphicFramePr>
          <p:cNvPr id="12" name="Content Placeholder 11">
            <a:extLst>
              <a:ext uri="{FF2B5EF4-FFF2-40B4-BE49-F238E27FC236}">
                <a16:creationId xmlns:a16="http://schemas.microsoft.com/office/drawing/2014/main" id="{75AF3451-B06F-A1F6-2992-D10946C6446E}"/>
              </a:ext>
            </a:extLst>
          </p:cNvPr>
          <p:cNvGraphicFramePr>
            <a:graphicFrameLocks noGrp="1"/>
          </p:cNvGraphicFramePr>
          <p:nvPr>
            <p:ph sz="half" idx="2"/>
            <p:extLst>
              <p:ext uri="{D42A27DB-BD31-4B8C-83A1-F6EECF244321}">
                <p14:modId xmlns:p14="http://schemas.microsoft.com/office/powerpoint/2010/main" val="862909082"/>
              </p:ext>
            </p:extLst>
          </p:nvPr>
        </p:nvGraphicFramePr>
        <p:xfrm>
          <a:off x="231006" y="2740025"/>
          <a:ext cx="5864994" cy="32893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41470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nded Design Blue 16x9">
  <a:themeElements>
    <a:clrScheme name="Banded Design 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084.potx" id="{22E7A37F-2161-4E4B-A340-BF7CA314E3E5}" vid="{F2416EA9-E215-4704-9EB2-B7658E7031A3}"/>
    </a:ext>
  </a:extLst>
</a:theme>
</file>

<file path=ppt/theme/theme2.xml><?xml version="1.0" encoding="utf-8"?>
<a:theme xmlns:a="http://schemas.openxmlformats.org/drawingml/2006/main" name="Office Theme">
  <a:themeElements>
    <a:clrScheme name="Banded Design 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anded Design 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Blue banded nature presentation with mountain sunrise photo (widescreen)</Template>
  <TotalTime>4118</TotalTime>
  <Words>784</Words>
  <Application>Microsoft Office PowerPoint</Application>
  <PresentationFormat>Widescreen</PresentationFormat>
  <Paragraphs>115</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Algerian</vt:lpstr>
      <vt:lpstr>Arial</vt:lpstr>
      <vt:lpstr>Candara</vt:lpstr>
      <vt:lpstr>Corbel</vt:lpstr>
      <vt:lpstr>Euphemia</vt:lpstr>
      <vt:lpstr>Times New Roman</vt:lpstr>
      <vt:lpstr>Wingdings</vt:lpstr>
      <vt:lpstr>Banded Design Blue 16x9</vt:lpstr>
      <vt:lpstr>Bank Loan Analytics </vt:lpstr>
      <vt:lpstr>Dataset  Used</vt:lpstr>
      <vt:lpstr>About the Project </vt:lpstr>
      <vt:lpstr>Bank loan Analysis </vt:lpstr>
      <vt:lpstr>Data Cleaning </vt:lpstr>
      <vt:lpstr>Data Visualization </vt:lpstr>
      <vt:lpstr>     Year Wise  Loan Amount  Overall, there's a consistent increase in loan disbursements over the years, indicating growth in the lending business. </vt:lpstr>
      <vt:lpstr>Grade And Subgrade Wise Balance :-  Higher-grade loans tend to have lower revolving balances compared to lower-grade loans, suggesting better credit management among borrowers with higher creditworthiness. </vt:lpstr>
      <vt:lpstr>KPI- 3 </vt:lpstr>
      <vt:lpstr>KPI-4</vt:lpstr>
      <vt:lpstr>KPI-5</vt:lpstr>
      <vt:lpstr>Report </vt:lpstr>
      <vt:lpstr>PowerPoint Presentation</vt:lpstr>
      <vt:lpstr>Observation</vt:lpstr>
      <vt:lpstr>Conclusion</vt:lpstr>
      <vt:lpstr>Thank you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Loan Analytics</dc:title>
  <dc:creator>Neha Sen</dc:creator>
  <cp:lastModifiedBy>Neha Sen</cp:lastModifiedBy>
  <cp:revision>26</cp:revision>
  <dcterms:created xsi:type="dcterms:W3CDTF">2024-05-07T11:03:04Z</dcterms:created>
  <dcterms:modified xsi:type="dcterms:W3CDTF">2024-05-22T10:52:53Z</dcterms:modified>
</cp:coreProperties>
</file>