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0" r:id="rId10"/>
    <p:sldId id="16140629" r:id="rId11"/>
    <p:sldId id="1614062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-422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altLang="en-GB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20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Nishi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Nishi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&amp; Department : Manipal university Jaipur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AI-Based Image Steganography – Use deep learning for better encoding techniques.</a:t>
            </a:r>
            <a:endParaRPr lang="en-US" alt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Support for Multiple File Formats – Extend support to audio and video files.</a:t>
            </a:r>
            <a:endParaRPr lang="en-US" alt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Mobile App Integration – Implement as a mobile application for on-the-go secure communication.</a:t>
            </a:r>
            <a:endParaRPr lang="en-US" alt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Cloud-Based Secure Messaging – Integrate with cloud platforms for secure data exchange.</a:t>
            </a:r>
            <a:endParaRPr lang="en-US" alt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With the increase in cyber threats, protecting sensitive information has become a major concern. Traditional encryption methods often attract attention, whereas steganography provides a way to hide messages within images discreetly. This project implements a simple yet effective image steganography technique to encode and decode secret messages within image pixels.</a:t>
            </a:r>
            <a:endParaRPr lang="en-US" alt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Programming Language: Python</a:t>
            </a:r>
            <a:endParaRPr lang="en-US" alt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Libraries: OpenCV (cv2), OS, String Handling</a:t>
            </a:r>
            <a:endParaRPr lang="en-US" alt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Platform: Any system supporting Python( I have used VS code IDE)</a:t>
            </a: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sz="18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 Communication: Allows users to hide messages within images for secure transmission.</a:t>
            </a:r>
            <a:endParaRPr lang="en-US" altLang="en-GB" sz="18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GB" sz="18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 Protection: Only users with the correct passcode can decrypt the hidden message.</a:t>
            </a:r>
            <a:endParaRPr lang="en-US" altLang="en-GB" sz="18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GB" sz="18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Visual Clues: The modified image looks almost identical to the original, making detection difficult.</a:t>
            </a:r>
            <a:endParaRPr lang="en-US" altLang="en-GB" sz="18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GB" sz="1800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Lightweight Implementation: The project uses minimal resources, making it efficient.</a:t>
            </a:r>
            <a:endParaRPr lang="en-US" altLang="en-GB" sz="18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 b="1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Cybersecurity Enthusiasts – Interested in data hiding techniques.</a:t>
            </a:r>
            <a:endParaRPr lang="en-US" alt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Journalists &amp; Whistleblowers – Secure communication without attracting attention.</a:t>
            </a:r>
            <a:endParaRPr lang="en-US" alt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Law Enforcement Agencies – For undercover communication.</a:t>
            </a:r>
            <a:endParaRPr lang="en-US" alt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General Users – To send private messages securely.</a:t>
            </a:r>
            <a:endParaRPr lang="en-US" altLang="en-GB" dirty="0"/>
          </a:p>
          <a:p>
            <a:pPr marL="0" indent="0">
              <a:buNone/>
            </a:pPr>
            <a:endParaRPr lang="en-US" alt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Screenshot (57)"/>
          <p:cNvPicPr>
            <a:picLocks noChangeAspect="1"/>
          </p:cNvPicPr>
          <p:nvPr>
            <p:ph idx="1"/>
          </p:nvPr>
        </p:nvPicPr>
        <p:blipFill>
          <a:blip r:embed="rId1"/>
          <a:srcRect l="12955" t="7038" r="40821" b="5734"/>
          <a:stretch>
            <a:fillRect/>
          </a:stretch>
        </p:blipFill>
        <p:spPr>
          <a:xfrm>
            <a:off x="632460" y="1126490"/>
            <a:ext cx="3666490" cy="4182745"/>
          </a:xfrm>
          <a:prstGeom prst="rect">
            <a:avLst/>
          </a:prstGeom>
        </p:spPr>
      </p:pic>
      <p:pic>
        <p:nvPicPr>
          <p:cNvPr id="6" name="Picture 5" descr="Screenshot (54)"/>
          <p:cNvPicPr>
            <a:picLocks noChangeAspect="1"/>
          </p:cNvPicPr>
          <p:nvPr/>
        </p:nvPicPr>
        <p:blipFill>
          <a:blip r:embed="rId2"/>
          <a:srcRect l="6525" t="8683" r="24607" b="30829"/>
          <a:stretch>
            <a:fillRect/>
          </a:stretch>
        </p:blipFill>
        <p:spPr>
          <a:xfrm>
            <a:off x="6270625" y="1415415"/>
            <a:ext cx="4662805" cy="3354070"/>
          </a:xfrm>
          <a:prstGeom prst="rect">
            <a:avLst/>
          </a:prstGeom>
        </p:spPr>
      </p:pic>
      <p:pic>
        <p:nvPicPr>
          <p:cNvPr id="7" name="Picture 6" descr="Screenshot (55)"/>
          <p:cNvPicPr>
            <a:picLocks noChangeAspect="1"/>
          </p:cNvPicPr>
          <p:nvPr/>
        </p:nvPicPr>
        <p:blipFill>
          <a:blip r:embed="rId3"/>
          <a:srcRect l="14858" t="43350" r="8398" b="40232"/>
          <a:stretch>
            <a:fillRect/>
          </a:stretch>
        </p:blipFill>
        <p:spPr>
          <a:xfrm>
            <a:off x="1965960" y="5425440"/>
            <a:ext cx="8540750" cy="11925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GB" dirty="0">
                <a:latin typeface="Arial" panose="020B0604020202020204" pitchFamily="34" charset="0"/>
                <a:cs typeface="Arial" panose="020B0604020202020204" pitchFamily="34" charset="0"/>
              </a:rPr>
              <a:t>This project demonstrates a basic yet effective image steganography technique for securely hiding messages in images. It offers a simple and user-friendly approach to secret communication. Future improvements could include advanced encryption, multi-layered encoding, and AI-based optimization for enhanced security.</a:t>
            </a:r>
            <a:endParaRPr lang="en-US" alt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GB" dirty="0">
                <a:solidFill>
                  <a:schemeClr val="accent1">
                    <a:lumMod val="75000"/>
                  </a:schemeClr>
                </a:solidFill>
              </a:rPr>
              <a:t>https://github.com/Nishi990/Stenography.git</a:t>
            </a:r>
            <a:endParaRPr lang="en-US" alt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2186</Words>
  <Application>WPS Presentation</Application>
  <PresentationFormat>Custom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3" baseType="lpstr">
      <vt:lpstr>Arial</vt:lpstr>
      <vt:lpstr>SimSun</vt:lpstr>
      <vt:lpstr>Wingdings</vt:lpstr>
      <vt:lpstr>Wingdings 2</vt:lpstr>
      <vt:lpstr>Wingdings</vt:lpstr>
      <vt:lpstr>Arial</vt:lpstr>
      <vt:lpstr>Calibri Light</vt:lpstr>
      <vt:lpstr>Microsoft YaHei</vt:lpstr>
      <vt:lpstr>Arial Unicode MS</vt:lpstr>
      <vt:lpstr>Franklin Gothic Demi</vt:lpstr>
      <vt:lpstr>Segoe Print</vt:lpstr>
      <vt:lpstr>Franklin Gothic Book</vt:lpstr>
      <vt:lpstr>Calibri</vt:lpstr>
      <vt:lpstr>Bahnschrift Condensed</vt:lpstr>
      <vt:lpstr>Arial Black</vt:lpstr>
      <vt:lpstr>Bahnschrift</vt:lpstr>
      <vt:lpstr>Bahnschrift Light Condensed</vt:lpstr>
      <vt:lpstr>Bahnschrift SemiBold</vt:lpstr>
      <vt:lpstr>Bahnschrift SemiBold Condensed</vt:lpstr>
      <vt:lpstr>Cascadia Code SemiLight</vt:lpstr>
      <vt:lpstr>Cascadia Code SemiBold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Nishi</cp:lastModifiedBy>
  <cp:revision>33</cp:revision>
  <dcterms:created xsi:type="dcterms:W3CDTF">2021-05-26T16:50:00Z</dcterms:created>
  <dcterms:modified xsi:type="dcterms:W3CDTF">2025-03-07T07:26:48Z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9D97711AAAC24AD58A3DDA4868723279_12</vt:lpwstr>
  </property>
  <property fmtid="{D5CDD505-2E9C-101B-9397-08002B2CF9AE}" pid="4" name="KSOProductBuildVer">
    <vt:lpwstr>2057-12.2.0.20341</vt:lpwstr>
  </property>
</Properties>
</file>