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</p:sldIdLst>
  <p:sldSz cx="9144000" cy="6858000" type="screen4x3"/>
  <p:notesSz cx="6858000" cy="994568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B8ED91"/>
    <a:srgbClr val="99FF33"/>
    <a:srgbClr val="FF6600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04" autoAdjust="0"/>
  </p:normalViewPr>
  <p:slideViewPr>
    <p:cSldViewPr>
      <p:cViewPr varScale="1">
        <p:scale>
          <a:sx n="83" d="100"/>
          <a:sy n="83" d="100"/>
        </p:scale>
        <p:origin x="153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2015/11/2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2015/11/2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2015/11/2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2015/11/2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2015/11/2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2015/11/2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2015/11/2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2015/11/2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2015/11/2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2015/11/2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2015/11/2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2015/11/2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7"/>
          <p:cNvSpPr txBox="1">
            <a:spLocks noChangeArrowheads="1"/>
          </p:cNvSpPr>
          <p:nvPr/>
        </p:nvSpPr>
        <p:spPr bwMode="auto">
          <a:xfrm>
            <a:off x="482600" y="436563"/>
            <a:ext cx="485581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2000" dirty="0">
                <a:latin typeface="HGP創英角ｺﾞｼｯｸUB" pitchFamily="50" charset="-128"/>
                <a:ea typeface="HGP創英角ｺﾞｼｯｸUB" pitchFamily="50" charset="-128"/>
              </a:rPr>
              <a:t>■</a:t>
            </a:r>
            <a:r>
              <a:rPr lang="ja-JP" altLang="en-US" sz="2000" dirty="0">
                <a:latin typeface="HGP創英角ｺﾞｼｯｸUB" pitchFamily="50" charset="-128"/>
                <a:ea typeface="HGP創英角ｺﾞｼｯｸUB" pitchFamily="50" charset="-128"/>
              </a:rPr>
              <a:t>つくばチャレンジ</a:t>
            </a:r>
            <a:r>
              <a:rPr lang="ja-JP" altLang="en-US" sz="2000" dirty="0" smtClean="0">
                <a:latin typeface="HGP創英角ｺﾞｼｯｸUB" pitchFamily="50" charset="-128"/>
                <a:ea typeface="HGP創英角ｺﾞｼｯｸUB" pitchFamily="50" charset="-128"/>
              </a:rPr>
              <a:t>２０１５ </a:t>
            </a:r>
            <a:r>
              <a:rPr lang="ja-JP" altLang="en-US" sz="2000" dirty="0">
                <a:latin typeface="HGP創英角ｺﾞｼｯｸUB" pitchFamily="50" charset="-128"/>
                <a:ea typeface="HGP創英角ｺﾞｼｯｸUB" pitchFamily="50" charset="-128"/>
              </a:rPr>
              <a:t>　ロボットナンバー</a:t>
            </a:r>
          </a:p>
        </p:txBody>
      </p:sp>
      <p:sp>
        <p:nvSpPr>
          <p:cNvPr id="5123" name="Rectangle 8"/>
          <p:cNvSpPr>
            <a:spLocks noChangeArrowheads="1"/>
          </p:cNvSpPr>
          <p:nvPr/>
        </p:nvSpPr>
        <p:spPr bwMode="auto">
          <a:xfrm>
            <a:off x="5364163" y="549275"/>
            <a:ext cx="2952750" cy="2159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44019" y="980728"/>
            <a:ext cx="4900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HGP創英角ｺﾞｼｯｸUB" pitchFamily="50" charset="-128"/>
                <a:ea typeface="HGP創英角ｺﾞｼｯｸUB" pitchFamily="50" charset="-128"/>
              </a:rPr>
              <a:t>※</a:t>
            </a:r>
            <a:r>
              <a:rPr lang="ja-JP" altLang="en-US" sz="2000" dirty="0">
                <a:latin typeface="HGP創英角ｺﾞｼｯｸUB" pitchFamily="50" charset="-128"/>
                <a:ea typeface="HGP創英角ｺﾞｼｯｸUB" pitchFamily="50" charset="-128"/>
              </a:rPr>
              <a:t> </a:t>
            </a:r>
            <a:r>
              <a:rPr kumimoji="1" lang="ja-JP" altLang="en-US" sz="2000" dirty="0" smtClean="0">
                <a:latin typeface="HGP創英角ｺﾞｼｯｸUB" pitchFamily="50" charset="-128"/>
                <a:ea typeface="HGP創英角ｺﾞｼｯｸUB" pitchFamily="50" charset="-128"/>
              </a:rPr>
              <a:t>出走登録ロボットが</a:t>
            </a:r>
            <a:r>
              <a:rPr kumimoji="1" lang="ja-JP" altLang="en-US" sz="2000" dirty="0" smtClean="0">
                <a:solidFill>
                  <a:srgbClr val="FF0000"/>
                </a:solidFill>
                <a:latin typeface="HGP創英角ｺﾞｼｯｸUB" pitchFamily="50" charset="-128"/>
                <a:ea typeface="HGP創英角ｺﾞｼｯｸUB" pitchFamily="50" charset="-128"/>
              </a:rPr>
              <a:t>１台</a:t>
            </a:r>
            <a:r>
              <a:rPr kumimoji="1" lang="ja-JP" altLang="en-US" sz="2000" dirty="0" smtClean="0">
                <a:latin typeface="HGP創英角ｺﾞｼｯｸUB" pitchFamily="50" charset="-128"/>
                <a:ea typeface="HGP創英角ｺﾞｼｯｸUB" pitchFamily="50" charset="-128"/>
              </a:rPr>
              <a:t>のチーム用です。</a:t>
            </a:r>
            <a:endParaRPr kumimoji="1" lang="ja-JP" altLang="en-US" sz="20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2125886" y="1772443"/>
            <a:ext cx="4678362" cy="3960813"/>
            <a:chOff x="2195736" y="1772443"/>
            <a:chExt cx="4678362" cy="3960813"/>
          </a:xfrm>
          <a:solidFill>
            <a:srgbClr val="FFCCFF"/>
          </a:solidFill>
        </p:grpSpPr>
        <p:sp>
          <p:nvSpPr>
            <p:cNvPr id="6" name="正方形/長方形 5"/>
            <p:cNvSpPr/>
            <p:nvPr/>
          </p:nvSpPr>
          <p:spPr bwMode="auto">
            <a:xfrm>
              <a:off x="2195736" y="1772443"/>
              <a:ext cx="4678362" cy="39608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dirty="0"/>
                <a:t> </a:t>
              </a:r>
              <a:endParaRPr lang="ja-JP" altLang="en-US" dirty="0"/>
            </a:p>
          </p:txBody>
        </p:sp>
        <p:grpSp>
          <p:nvGrpSpPr>
            <p:cNvPr id="5125" name="グループ化 1"/>
            <p:cNvGrpSpPr>
              <a:grpSpLocks/>
            </p:cNvGrpSpPr>
            <p:nvPr/>
          </p:nvGrpSpPr>
          <p:grpSpPr bwMode="auto">
            <a:xfrm>
              <a:off x="2311622" y="4218702"/>
              <a:ext cx="1144588" cy="1114501"/>
              <a:chOff x="3788523" y="4644357"/>
              <a:chExt cx="1143437" cy="1115839"/>
            </a:xfrm>
            <a:grpFill/>
          </p:grpSpPr>
          <p:sp>
            <p:nvSpPr>
              <p:cNvPr id="16" name="角丸四角形 15"/>
              <p:cNvSpPr/>
              <p:nvPr/>
            </p:nvSpPr>
            <p:spPr>
              <a:xfrm>
                <a:off x="4211960" y="5038606"/>
                <a:ext cx="720000" cy="72159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/>
              </a:p>
            </p:txBody>
          </p:sp>
          <p:pic>
            <p:nvPicPr>
              <p:cNvPr id="5135" name="Picture 2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887" r="84065"/>
              <a:stretch>
                <a:fillRect/>
              </a:stretch>
            </p:blipFill>
            <p:spPr bwMode="auto">
              <a:xfrm>
                <a:off x="3788523" y="4644357"/>
                <a:ext cx="628414" cy="6120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5126" name="Picture 3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6295" y="4829968"/>
              <a:ext cx="1508125" cy="142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正方形/長方形 17"/>
            <p:cNvSpPr/>
            <p:nvPr/>
          </p:nvSpPr>
          <p:spPr bwMode="auto">
            <a:xfrm>
              <a:off x="2311623" y="2746985"/>
              <a:ext cx="184731" cy="1107996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6600" dirty="0">
                <a:solidFill>
                  <a:srgbClr val="00206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</p:grp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2947984" y="2472323"/>
            <a:ext cx="299954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6000" b="1" spc="600" dirty="0">
                <a:solidFill>
                  <a:srgbClr val="002060"/>
                </a:solidFill>
                <a:latin typeface="HGPｺﾞｼｯｸE" pitchFamily="50" charset="-128"/>
                <a:ea typeface="HGPｺﾞｼｯｸE" pitchFamily="50" charset="-128"/>
              </a:rPr>
              <a:t>００</a:t>
            </a:r>
            <a:endParaRPr lang="ja-JP" altLang="en-US" sz="16000" b="1" spc="600" dirty="0" smtClean="0">
              <a:solidFill>
                <a:srgbClr val="00206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012345" y="3429000"/>
            <a:ext cx="1511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←チーム番号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（下２桁）</a:t>
            </a:r>
            <a:endParaRPr kumimoji="1" lang="ja-JP" altLang="en-US" dirty="0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786" y="1924660"/>
            <a:ext cx="1238250" cy="923925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781" y="1924660"/>
            <a:ext cx="3086100" cy="847725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185" y="5026868"/>
            <a:ext cx="4745137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テキスト ボックス 22"/>
          <p:cNvSpPr txBox="1"/>
          <p:nvPr/>
        </p:nvSpPr>
        <p:spPr>
          <a:xfrm>
            <a:off x="2086967" y="2793151"/>
            <a:ext cx="12184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0" b="1" dirty="0">
                <a:solidFill>
                  <a:srgbClr val="00206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15</a:t>
            </a:r>
            <a:endParaRPr kumimoji="1" lang="ja-JP" altLang="en-US" sz="6000" b="1" dirty="0">
              <a:solidFill>
                <a:srgbClr val="002060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045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7"/>
          <p:cNvSpPr txBox="1">
            <a:spLocks noChangeArrowheads="1"/>
          </p:cNvSpPr>
          <p:nvPr/>
        </p:nvSpPr>
        <p:spPr bwMode="auto">
          <a:xfrm>
            <a:off x="482600" y="436563"/>
            <a:ext cx="485581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2000" dirty="0">
                <a:latin typeface="HGP創英角ｺﾞｼｯｸUB" pitchFamily="50" charset="-128"/>
                <a:ea typeface="HGP創英角ｺﾞｼｯｸUB" pitchFamily="50" charset="-128"/>
              </a:rPr>
              <a:t>■</a:t>
            </a:r>
            <a:r>
              <a:rPr lang="ja-JP" altLang="en-US" sz="2000" dirty="0">
                <a:latin typeface="HGP創英角ｺﾞｼｯｸUB" pitchFamily="50" charset="-128"/>
                <a:ea typeface="HGP創英角ｺﾞｼｯｸUB" pitchFamily="50" charset="-128"/>
              </a:rPr>
              <a:t>つくばチャレンジ</a:t>
            </a:r>
            <a:r>
              <a:rPr lang="ja-JP" altLang="en-US" sz="2000" dirty="0" smtClean="0">
                <a:latin typeface="HGP創英角ｺﾞｼｯｸUB" pitchFamily="50" charset="-128"/>
                <a:ea typeface="HGP創英角ｺﾞｼｯｸUB" pitchFamily="50" charset="-128"/>
              </a:rPr>
              <a:t>２０１５ </a:t>
            </a:r>
            <a:r>
              <a:rPr lang="ja-JP" altLang="en-US" sz="2000" dirty="0">
                <a:latin typeface="HGP創英角ｺﾞｼｯｸUB" pitchFamily="50" charset="-128"/>
                <a:ea typeface="HGP創英角ｺﾞｼｯｸUB" pitchFamily="50" charset="-128"/>
              </a:rPr>
              <a:t>　ロボットナンバー</a:t>
            </a:r>
          </a:p>
        </p:txBody>
      </p:sp>
      <p:sp>
        <p:nvSpPr>
          <p:cNvPr id="5123" name="Rectangle 8"/>
          <p:cNvSpPr>
            <a:spLocks noChangeArrowheads="1"/>
          </p:cNvSpPr>
          <p:nvPr/>
        </p:nvSpPr>
        <p:spPr bwMode="auto">
          <a:xfrm>
            <a:off x="5364163" y="549275"/>
            <a:ext cx="2952750" cy="2159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44019" y="980728"/>
            <a:ext cx="4785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HGP創英角ｺﾞｼｯｸUB" pitchFamily="50" charset="-128"/>
                <a:ea typeface="HGP創英角ｺﾞｼｯｸUB" pitchFamily="50" charset="-128"/>
              </a:rPr>
              <a:t>※</a:t>
            </a:r>
            <a:r>
              <a:rPr lang="ja-JP" altLang="en-US" sz="2000" dirty="0">
                <a:latin typeface="HGP創英角ｺﾞｼｯｸUB" pitchFamily="50" charset="-128"/>
                <a:ea typeface="HGP創英角ｺﾞｼｯｸUB" pitchFamily="50" charset="-128"/>
              </a:rPr>
              <a:t> </a:t>
            </a:r>
            <a:r>
              <a:rPr kumimoji="1" lang="ja-JP" altLang="en-US" sz="2000" dirty="0" smtClean="0">
                <a:latin typeface="HGP創英角ｺﾞｼｯｸUB" pitchFamily="50" charset="-128"/>
                <a:ea typeface="HGP創英角ｺﾞｼｯｸUB" pitchFamily="50" charset="-128"/>
              </a:rPr>
              <a:t>出走登録ロボットが</a:t>
            </a:r>
            <a:r>
              <a:rPr kumimoji="1" lang="en-US" altLang="ja-JP" sz="2000" dirty="0" smtClean="0">
                <a:solidFill>
                  <a:srgbClr val="FF0000"/>
                </a:solidFill>
                <a:latin typeface="HGP創英角ｺﾞｼｯｸUB" pitchFamily="50" charset="-128"/>
                <a:ea typeface="HGP創英角ｺﾞｼｯｸUB" pitchFamily="50" charset="-128"/>
              </a:rPr>
              <a:t>2</a:t>
            </a:r>
            <a:r>
              <a:rPr kumimoji="1" lang="ja-JP" altLang="en-US" sz="2000" dirty="0" smtClean="0">
                <a:solidFill>
                  <a:srgbClr val="FF0000"/>
                </a:solidFill>
                <a:latin typeface="HGP創英角ｺﾞｼｯｸUB" pitchFamily="50" charset="-128"/>
                <a:ea typeface="HGP創英角ｺﾞｼｯｸUB" pitchFamily="50" charset="-128"/>
              </a:rPr>
              <a:t>台</a:t>
            </a:r>
            <a:r>
              <a:rPr kumimoji="1" lang="ja-JP" altLang="en-US" sz="2000" dirty="0" smtClean="0">
                <a:latin typeface="HGP創英角ｺﾞｼｯｸUB" pitchFamily="50" charset="-128"/>
                <a:ea typeface="HGP創英角ｺﾞｼｯｸUB" pitchFamily="50" charset="-128"/>
              </a:rPr>
              <a:t>のチーム用です。</a:t>
            </a:r>
            <a:endParaRPr kumimoji="1" lang="ja-JP" altLang="en-US" sz="20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2125886" y="1772443"/>
            <a:ext cx="4678362" cy="3960813"/>
            <a:chOff x="2195736" y="1772443"/>
            <a:chExt cx="4678362" cy="3960813"/>
          </a:xfrm>
          <a:solidFill>
            <a:srgbClr val="FFCCFF"/>
          </a:solidFill>
        </p:grpSpPr>
        <p:sp>
          <p:nvSpPr>
            <p:cNvPr id="6" name="正方形/長方形 5"/>
            <p:cNvSpPr/>
            <p:nvPr/>
          </p:nvSpPr>
          <p:spPr bwMode="auto">
            <a:xfrm>
              <a:off x="2195736" y="1772443"/>
              <a:ext cx="4678362" cy="3960813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dirty="0"/>
                <a:t> </a:t>
              </a:r>
              <a:endParaRPr lang="ja-JP" altLang="en-US" dirty="0"/>
            </a:p>
          </p:txBody>
        </p:sp>
        <p:grpSp>
          <p:nvGrpSpPr>
            <p:cNvPr id="5125" name="グループ化 1"/>
            <p:cNvGrpSpPr>
              <a:grpSpLocks/>
            </p:cNvGrpSpPr>
            <p:nvPr/>
          </p:nvGrpSpPr>
          <p:grpSpPr bwMode="auto">
            <a:xfrm>
              <a:off x="2283073" y="4218699"/>
              <a:ext cx="1173137" cy="1114504"/>
              <a:chOff x="3760003" y="4644354"/>
              <a:chExt cx="1171957" cy="1115842"/>
            </a:xfrm>
            <a:grpFill/>
          </p:grpSpPr>
          <p:sp>
            <p:nvSpPr>
              <p:cNvPr id="16" name="角丸四角形 15"/>
              <p:cNvSpPr/>
              <p:nvPr/>
            </p:nvSpPr>
            <p:spPr>
              <a:xfrm>
                <a:off x="4211960" y="5038606"/>
                <a:ext cx="720000" cy="72159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/>
              </a:p>
            </p:txBody>
          </p:sp>
          <p:pic>
            <p:nvPicPr>
              <p:cNvPr id="5135" name="Picture 2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887" r="84065"/>
              <a:stretch>
                <a:fillRect/>
              </a:stretch>
            </p:blipFill>
            <p:spPr bwMode="auto">
              <a:xfrm>
                <a:off x="3760003" y="4644354"/>
                <a:ext cx="628414" cy="6120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5126" name="Picture 3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6295" y="4829966"/>
              <a:ext cx="1508125" cy="142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正方形/長方形 17"/>
            <p:cNvSpPr/>
            <p:nvPr/>
          </p:nvSpPr>
          <p:spPr bwMode="auto">
            <a:xfrm>
              <a:off x="2311623" y="2746985"/>
              <a:ext cx="184731" cy="1107996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6600" dirty="0">
                <a:solidFill>
                  <a:srgbClr val="00206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</p:grp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3157194" y="2475445"/>
            <a:ext cx="2582758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0" b="1" spc="600" dirty="0" smtClean="0">
                <a:solidFill>
                  <a:srgbClr val="002060"/>
                </a:solidFill>
                <a:latin typeface="HGPｺﾞｼｯｸE" pitchFamily="50" charset="-128"/>
                <a:ea typeface="HGPｺﾞｼｯｸE" pitchFamily="50" charset="-128"/>
              </a:rPr>
              <a:t>22</a:t>
            </a:r>
            <a:endParaRPr lang="ja-JP" altLang="en-US" sz="16000" b="1" spc="600" dirty="0" smtClean="0">
              <a:solidFill>
                <a:srgbClr val="00206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012345" y="3429000"/>
            <a:ext cx="1511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←チーム番号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（下２桁）</a:t>
            </a:r>
            <a:endParaRPr kumimoji="1" lang="ja-JP" altLang="en-US" dirty="0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786" y="1924660"/>
            <a:ext cx="1238250" cy="923925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396" y="1924660"/>
            <a:ext cx="3086100" cy="847725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967" y="4999831"/>
            <a:ext cx="4753571" cy="80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テキスト ボックス 16"/>
          <p:cNvSpPr txBox="1"/>
          <p:nvPr/>
        </p:nvSpPr>
        <p:spPr>
          <a:xfrm>
            <a:off x="5793928" y="3629639"/>
            <a:ext cx="1218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b="1" dirty="0" smtClean="0">
                <a:solidFill>
                  <a:srgbClr val="00206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-</a:t>
            </a:r>
            <a:r>
              <a:rPr kumimoji="1" lang="ja-JP" altLang="en-US" sz="7200" b="1" dirty="0" smtClean="0">
                <a:solidFill>
                  <a:srgbClr val="00206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１</a:t>
            </a:r>
            <a:endParaRPr kumimoji="1" lang="ja-JP" altLang="en-US" sz="7200" b="1" dirty="0">
              <a:solidFill>
                <a:srgbClr val="002060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086967" y="2848585"/>
            <a:ext cx="12184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0" b="1" dirty="0">
                <a:solidFill>
                  <a:srgbClr val="00206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15</a:t>
            </a:r>
            <a:endParaRPr kumimoji="1" lang="ja-JP" altLang="en-US" sz="6000" b="1" dirty="0">
              <a:solidFill>
                <a:srgbClr val="002060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697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wrap="none" lIns="91440" tIns="45720" rIns="91440" bIns="45720">
        <a:spAutoFit/>
        <a:scene3d>
          <a:camera prst="orthographicFront"/>
          <a:lightRig rig="threePt" dir="t"/>
        </a:scene3d>
        <a:sp3d extrusionH="158750">
          <a:bevelT w="44450"/>
        </a:sp3d>
      </a:bodyPr>
      <a:lstStyle>
        <a:defPPr algn="ctr">
          <a:defRPr sz="5400" b="1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defRPr>
        </a:defPPr>
      </a:lst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43</Words>
  <Application>Microsoft Office PowerPoint</Application>
  <PresentationFormat>画面に合わせる (4:3)</PresentationFormat>
  <Paragraphs>15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HGPｺﾞｼｯｸE</vt:lpstr>
      <vt:lpstr>HGP創英角ｺﾞｼｯｸUB</vt:lpstr>
      <vt:lpstr>ＭＳ Ｐゴシック</vt:lpstr>
      <vt:lpstr>Arial</vt:lpstr>
      <vt:lpstr>Calibri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Administrator</dc:creator>
  <cp:lastModifiedBy>nishidalab</cp:lastModifiedBy>
  <cp:revision>58</cp:revision>
  <cp:lastPrinted>2015-06-25T00:12:23Z</cp:lastPrinted>
  <dcterms:created xsi:type="dcterms:W3CDTF">2013-06-27T07:42:38Z</dcterms:created>
  <dcterms:modified xsi:type="dcterms:W3CDTF">2015-11-01T16:08:20Z</dcterms:modified>
</cp:coreProperties>
</file>