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</p:sldIdLst>
  <p:sldSz cx="9144000" cy="6858000" type="screen4x3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B8ED91"/>
    <a:srgbClr val="99FF33"/>
    <a:srgbClr val="FF66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4" autoAdjust="0"/>
  </p:normalViewPr>
  <p:slideViewPr>
    <p:cSldViewPr>
      <p:cViewPr>
        <p:scale>
          <a:sx n="100" d="100"/>
          <a:sy n="100" d="100"/>
        </p:scale>
        <p:origin x="-516" y="10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2015/6/26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482600" y="436563"/>
            <a:ext cx="4855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■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つくばチャレンジ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２０１５ 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　ロボットナンバー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5364163" y="549275"/>
            <a:ext cx="29527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4019" y="980728"/>
            <a:ext cx="490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※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出走登録ロボットが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１台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のチーム用です。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125886" y="1772443"/>
            <a:ext cx="4678362" cy="3960813"/>
            <a:chOff x="2195736" y="1772443"/>
            <a:chExt cx="4678362" cy="3960813"/>
          </a:xfrm>
          <a:solidFill>
            <a:srgbClr val="FFCCFF"/>
          </a:solidFill>
        </p:grpSpPr>
        <p:sp>
          <p:nvSpPr>
            <p:cNvPr id="6" name="正方形/長方形 5"/>
            <p:cNvSpPr/>
            <p:nvPr/>
          </p:nvSpPr>
          <p:spPr bwMode="auto">
            <a:xfrm>
              <a:off x="2195736" y="1772443"/>
              <a:ext cx="4678362" cy="3960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 </a:t>
              </a:r>
              <a:endParaRPr lang="ja-JP" altLang="en-US" dirty="0"/>
            </a:p>
          </p:txBody>
        </p:sp>
        <p:grpSp>
          <p:nvGrpSpPr>
            <p:cNvPr id="5125" name="グループ化 1"/>
            <p:cNvGrpSpPr>
              <a:grpSpLocks/>
            </p:cNvGrpSpPr>
            <p:nvPr/>
          </p:nvGrpSpPr>
          <p:grpSpPr bwMode="auto">
            <a:xfrm>
              <a:off x="2311622" y="4218702"/>
              <a:ext cx="1144588" cy="1114501"/>
              <a:chOff x="3788523" y="4644357"/>
              <a:chExt cx="1143437" cy="1115839"/>
            </a:xfrm>
            <a:grpFill/>
          </p:grpSpPr>
          <p:sp>
            <p:nvSpPr>
              <p:cNvPr id="16" name="角丸四角形 15"/>
              <p:cNvSpPr/>
              <p:nvPr/>
            </p:nvSpPr>
            <p:spPr>
              <a:xfrm>
                <a:off x="4211960" y="5038606"/>
                <a:ext cx="720000" cy="7215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  <p:pic>
            <p:nvPicPr>
              <p:cNvPr id="513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887" r="84065"/>
              <a:stretch>
                <a:fillRect/>
              </a:stretch>
            </p:blipFill>
            <p:spPr bwMode="auto">
              <a:xfrm>
                <a:off x="3788523" y="4644357"/>
                <a:ext cx="628414" cy="612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295" y="4829968"/>
              <a:ext cx="1508125" cy="142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正方形/長方形 17"/>
            <p:cNvSpPr/>
            <p:nvPr/>
          </p:nvSpPr>
          <p:spPr bwMode="auto">
            <a:xfrm>
              <a:off x="2311623" y="2746985"/>
              <a:ext cx="184731" cy="11079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6600" dirty="0">
                <a:solidFill>
                  <a:srgbClr val="00206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947984" y="2472323"/>
            <a:ext cx="29995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0" b="1" spc="600" dirty="0">
                <a:solidFill>
                  <a:srgbClr val="002060"/>
                </a:solidFill>
                <a:latin typeface="HGPｺﾞｼｯｸE" pitchFamily="50" charset="-128"/>
                <a:ea typeface="HGPｺﾞｼｯｸE" pitchFamily="50" charset="-128"/>
              </a:rPr>
              <a:t>００</a:t>
            </a:r>
            <a:endParaRPr lang="ja-JP" altLang="en-US" sz="16000" b="1" spc="600" dirty="0" smtClean="0">
              <a:solidFill>
                <a:srgbClr val="00206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2345" y="3429000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←チーム番号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（下２桁）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86" y="1924660"/>
            <a:ext cx="1238250" cy="92392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81" y="1924660"/>
            <a:ext cx="3086100" cy="8477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85" y="5026868"/>
            <a:ext cx="4745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086967" y="2793151"/>
            <a:ext cx="1218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rgbClr val="00206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15</a:t>
            </a:r>
            <a:endParaRPr kumimoji="1" lang="ja-JP" altLang="en-US" sz="6000" b="1" dirty="0">
              <a:solidFill>
                <a:srgbClr val="00206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04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7"/>
          <p:cNvSpPr txBox="1">
            <a:spLocks noChangeArrowheads="1"/>
          </p:cNvSpPr>
          <p:nvPr/>
        </p:nvSpPr>
        <p:spPr bwMode="auto">
          <a:xfrm>
            <a:off x="482600" y="436563"/>
            <a:ext cx="4855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■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つくばチャレンジ</a:t>
            </a:r>
            <a:r>
              <a:rPr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２０１５ 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　ロボットナンバー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5364163" y="549275"/>
            <a:ext cx="29527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4019" y="980728"/>
            <a:ext cx="4785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HGP創英角ｺﾞｼｯｸUB" pitchFamily="50" charset="-128"/>
                <a:ea typeface="HGP創英角ｺﾞｼｯｸUB" pitchFamily="50" charset="-128"/>
              </a:rPr>
              <a:t>※</a:t>
            </a:r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出走登録ロボットが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2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台</a:t>
            </a:r>
            <a:r>
              <a:rPr kumimoji="1" lang="ja-JP" altLang="en-US" sz="2000" dirty="0" smtClean="0">
                <a:latin typeface="HGP創英角ｺﾞｼｯｸUB" pitchFamily="50" charset="-128"/>
                <a:ea typeface="HGP創英角ｺﾞｼｯｸUB" pitchFamily="50" charset="-128"/>
              </a:rPr>
              <a:t>のチーム用です。</a:t>
            </a:r>
            <a:endParaRPr kumimoji="1" lang="ja-JP" altLang="en-US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125886" y="1772443"/>
            <a:ext cx="4678362" cy="3960813"/>
            <a:chOff x="2195736" y="1772443"/>
            <a:chExt cx="4678362" cy="3960813"/>
          </a:xfrm>
          <a:solidFill>
            <a:srgbClr val="FFCCFF"/>
          </a:solidFill>
        </p:grpSpPr>
        <p:sp>
          <p:nvSpPr>
            <p:cNvPr id="6" name="正方形/長方形 5"/>
            <p:cNvSpPr/>
            <p:nvPr/>
          </p:nvSpPr>
          <p:spPr bwMode="auto">
            <a:xfrm>
              <a:off x="2195736" y="1772443"/>
              <a:ext cx="4678362" cy="3960813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dirty="0"/>
                <a:t> </a:t>
              </a:r>
              <a:endParaRPr lang="ja-JP" altLang="en-US" dirty="0"/>
            </a:p>
          </p:txBody>
        </p:sp>
        <p:grpSp>
          <p:nvGrpSpPr>
            <p:cNvPr id="5125" name="グループ化 1"/>
            <p:cNvGrpSpPr>
              <a:grpSpLocks/>
            </p:cNvGrpSpPr>
            <p:nvPr/>
          </p:nvGrpSpPr>
          <p:grpSpPr bwMode="auto">
            <a:xfrm>
              <a:off x="2283073" y="4218699"/>
              <a:ext cx="1173137" cy="1114504"/>
              <a:chOff x="3760003" y="4644354"/>
              <a:chExt cx="1171957" cy="1115842"/>
            </a:xfrm>
            <a:grpFill/>
          </p:grpSpPr>
          <p:sp>
            <p:nvSpPr>
              <p:cNvPr id="16" name="角丸四角形 15"/>
              <p:cNvSpPr/>
              <p:nvPr/>
            </p:nvSpPr>
            <p:spPr>
              <a:xfrm>
                <a:off x="4211960" y="5038606"/>
                <a:ext cx="720000" cy="7215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  <p:pic>
            <p:nvPicPr>
              <p:cNvPr id="513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887" r="84065"/>
              <a:stretch>
                <a:fillRect/>
              </a:stretch>
            </p:blipFill>
            <p:spPr bwMode="auto">
              <a:xfrm>
                <a:off x="3760003" y="4644354"/>
                <a:ext cx="628414" cy="6120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295" y="4829966"/>
              <a:ext cx="1508125" cy="142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正方形/長方形 17"/>
            <p:cNvSpPr/>
            <p:nvPr/>
          </p:nvSpPr>
          <p:spPr bwMode="auto">
            <a:xfrm>
              <a:off x="2311623" y="2746985"/>
              <a:ext cx="184731" cy="110799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6600" dirty="0">
                <a:solidFill>
                  <a:srgbClr val="002060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948803" y="2475445"/>
            <a:ext cx="29995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0" b="1" spc="600" dirty="0">
                <a:solidFill>
                  <a:srgbClr val="002060"/>
                </a:solidFill>
                <a:latin typeface="HGPｺﾞｼｯｸE" pitchFamily="50" charset="-128"/>
                <a:ea typeface="HGPｺﾞｼｯｸE" pitchFamily="50" charset="-128"/>
              </a:rPr>
              <a:t>００</a:t>
            </a:r>
            <a:endParaRPr lang="ja-JP" altLang="en-US" sz="16000" b="1" spc="600" dirty="0" smtClean="0">
              <a:solidFill>
                <a:srgbClr val="00206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2345" y="3429000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←チーム番号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（下２桁）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86" y="1924660"/>
            <a:ext cx="1238250" cy="92392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96" y="1924660"/>
            <a:ext cx="3086100" cy="8477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967" y="4999831"/>
            <a:ext cx="4753571" cy="80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5793928" y="3629639"/>
            <a:ext cx="121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b="1" dirty="0" smtClean="0">
                <a:solidFill>
                  <a:srgbClr val="00206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-</a:t>
            </a:r>
            <a:r>
              <a:rPr kumimoji="1" lang="ja-JP" altLang="en-US" sz="7200" b="1" dirty="0" smtClean="0">
                <a:solidFill>
                  <a:srgbClr val="00206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１</a:t>
            </a:r>
            <a:endParaRPr kumimoji="1" lang="ja-JP" altLang="en-US" sz="7200" b="1" dirty="0">
              <a:solidFill>
                <a:srgbClr val="00206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86967" y="2848585"/>
            <a:ext cx="1218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rgbClr val="00206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15</a:t>
            </a:r>
            <a:endParaRPr kumimoji="1" lang="ja-JP" altLang="en-US" sz="6000" b="1" dirty="0">
              <a:solidFill>
                <a:srgbClr val="00206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9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/>
          <a:lightRig rig="threePt" dir="t"/>
        </a:scene3d>
        <a:sp3d extrusionH="158750">
          <a:bevelT w="44450"/>
        </a:sp3d>
      </a:bodyPr>
      <a:lstStyle>
        <a:defPPr algn="ctr">
          <a:defRPr sz="5400" b="1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43</Words>
  <Application>Microsoft Office PowerPoint</Application>
  <PresentationFormat>画面に合わせる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nec</cp:lastModifiedBy>
  <cp:revision>57</cp:revision>
  <cp:lastPrinted>2015-06-25T00:12:23Z</cp:lastPrinted>
  <dcterms:created xsi:type="dcterms:W3CDTF">2013-06-27T07:42:38Z</dcterms:created>
  <dcterms:modified xsi:type="dcterms:W3CDTF">2015-06-26T00:20:08Z</dcterms:modified>
</cp:coreProperties>
</file>