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15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EF2C-502B-4A9E-B6F3-D92FFF600AEE}" type="datetimeFigureOut">
              <a:rPr kumimoji="1" lang="ja-JP" altLang="en-US" smtClean="0"/>
              <a:t>2015/11/3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E7D0A-A0F8-4D94-ABAD-9B2465D6CF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3159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EF2C-502B-4A9E-B6F3-D92FFF600AEE}" type="datetimeFigureOut">
              <a:rPr kumimoji="1" lang="ja-JP" altLang="en-US" smtClean="0"/>
              <a:t>2015/11/3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E7D0A-A0F8-4D94-ABAD-9B2465D6CF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9374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EF2C-502B-4A9E-B6F3-D92FFF600AEE}" type="datetimeFigureOut">
              <a:rPr kumimoji="1" lang="ja-JP" altLang="en-US" smtClean="0"/>
              <a:t>2015/11/3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E7D0A-A0F8-4D94-ABAD-9B2465D6CF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303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EF2C-502B-4A9E-B6F3-D92FFF600AEE}" type="datetimeFigureOut">
              <a:rPr kumimoji="1" lang="ja-JP" altLang="en-US" smtClean="0"/>
              <a:t>2015/11/3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E7D0A-A0F8-4D94-ABAD-9B2465D6CF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0067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EF2C-502B-4A9E-B6F3-D92FFF600AEE}" type="datetimeFigureOut">
              <a:rPr kumimoji="1" lang="ja-JP" altLang="en-US" smtClean="0"/>
              <a:t>2015/11/3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E7D0A-A0F8-4D94-ABAD-9B2465D6CF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7144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EF2C-502B-4A9E-B6F3-D92FFF600AEE}" type="datetimeFigureOut">
              <a:rPr kumimoji="1" lang="ja-JP" altLang="en-US" smtClean="0"/>
              <a:t>2015/11/3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E7D0A-A0F8-4D94-ABAD-9B2465D6CF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761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EF2C-502B-4A9E-B6F3-D92FFF600AEE}" type="datetimeFigureOut">
              <a:rPr kumimoji="1" lang="ja-JP" altLang="en-US" smtClean="0"/>
              <a:t>2015/11/3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E7D0A-A0F8-4D94-ABAD-9B2465D6CF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7674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EF2C-502B-4A9E-B6F3-D92FFF600AEE}" type="datetimeFigureOut">
              <a:rPr kumimoji="1" lang="ja-JP" altLang="en-US" smtClean="0"/>
              <a:t>2015/11/3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E7D0A-A0F8-4D94-ABAD-9B2465D6CF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682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EF2C-502B-4A9E-B6F3-D92FFF600AEE}" type="datetimeFigureOut">
              <a:rPr kumimoji="1" lang="ja-JP" altLang="en-US" smtClean="0"/>
              <a:t>2015/11/3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E7D0A-A0F8-4D94-ABAD-9B2465D6CF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4062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EF2C-502B-4A9E-B6F3-D92FFF600AEE}" type="datetimeFigureOut">
              <a:rPr kumimoji="1" lang="ja-JP" altLang="en-US" smtClean="0"/>
              <a:t>2015/11/3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E7D0A-A0F8-4D94-ABAD-9B2465D6CF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6470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EF2C-502B-4A9E-B6F3-D92FFF600AEE}" type="datetimeFigureOut">
              <a:rPr kumimoji="1" lang="ja-JP" altLang="en-US" smtClean="0"/>
              <a:t>2015/11/3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E7D0A-A0F8-4D94-ABAD-9B2465D6CF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8767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1EF2C-502B-4A9E-B6F3-D92FFF600AEE}" type="datetimeFigureOut">
              <a:rPr kumimoji="1" lang="ja-JP" altLang="en-US" smtClean="0"/>
              <a:t>2015/11/3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E7D0A-A0F8-4D94-ABAD-9B2465D6CF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8255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" descr="https://www.lib.kyutech.ac.jp/library/sites/default/files/logomark_ja_A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grpSp>
        <p:nvGrpSpPr>
          <p:cNvPr id="19" name="グループ化 18"/>
          <p:cNvGrpSpPr/>
          <p:nvPr/>
        </p:nvGrpSpPr>
        <p:grpSpPr>
          <a:xfrm>
            <a:off x="700008" y="479960"/>
            <a:ext cx="10334782" cy="1555279"/>
            <a:chOff x="700008" y="479960"/>
            <a:chExt cx="10334782" cy="1555279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008" y="636435"/>
              <a:ext cx="6286623" cy="1242331"/>
            </a:xfrm>
            <a:prstGeom prst="rect">
              <a:avLst/>
            </a:prstGeom>
          </p:spPr>
        </p:pic>
        <p:grpSp>
          <p:nvGrpSpPr>
            <p:cNvPr id="18" name="グループ化 17"/>
            <p:cNvGrpSpPr/>
            <p:nvPr/>
          </p:nvGrpSpPr>
          <p:grpSpPr>
            <a:xfrm>
              <a:off x="7286739" y="479960"/>
              <a:ext cx="3748051" cy="1555279"/>
              <a:chOff x="7286739" y="479960"/>
              <a:chExt cx="3748051" cy="1555279"/>
            </a:xfrm>
          </p:grpSpPr>
          <p:pic>
            <p:nvPicPr>
              <p:cNvPr id="1026" name="Picture 2" descr="http://www.meisenkai.or.jp/info1/annex/96_Image1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86739" y="479960"/>
                <a:ext cx="1555277" cy="15552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7" name="グループ化 16"/>
              <p:cNvGrpSpPr/>
              <p:nvPr/>
            </p:nvGrpSpPr>
            <p:grpSpPr>
              <a:xfrm>
                <a:off x="8767234" y="636435"/>
                <a:ext cx="2267556" cy="1265111"/>
                <a:chOff x="8767234" y="742652"/>
                <a:chExt cx="2267556" cy="1265111"/>
              </a:xfrm>
            </p:grpSpPr>
            <p:sp>
              <p:nvSpPr>
                <p:cNvPr id="7" name="テキスト ボックス 6"/>
                <p:cNvSpPr txBox="1"/>
                <p:nvPr/>
              </p:nvSpPr>
              <p:spPr>
                <a:xfrm>
                  <a:off x="8767234" y="1085367"/>
                  <a:ext cx="2267556" cy="9223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ja-JP" altLang="en-US" sz="6600" dirty="0" smtClean="0"/>
                    <a:t>明専会</a:t>
                  </a:r>
                  <a:endParaRPr kumimoji="1" lang="ja-JP" altLang="en-US" sz="6600" dirty="0"/>
                </a:p>
              </p:txBody>
            </p:sp>
            <p:sp>
              <p:nvSpPr>
                <p:cNvPr id="8" name="テキスト ボックス 7"/>
                <p:cNvSpPr txBox="1"/>
                <p:nvPr/>
              </p:nvSpPr>
              <p:spPr>
                <a:xfrm>
                  <a:off x="8811910" y="742652"/>
                  <a:ext cx="1947280" cy="435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ja-JP" altLang="en-US" sz="2800" dirty="0" smtClean="0"/>
                    <a:t>一般社団法人</a:t>
                  </a:r>
                  <a:endParaRPr kumimoji="1" lang="ja-JP" altLang="en-US" sz="2800" dirty="0"/>
                </a:p>
              </p:txBody>
            </p:sp>
          </p:grpSp>
        </p:grpSp>
      </p:grpSp>
      <p:grpSp>
        <p:nvGrpSpPr>
          <p:cNvPr id="9" name="グループ化 8"/>
          <p:cNvGrpSpPr/>
          <p:nvPr/>
        </p:nvGrpSpPr>
        <p:grpSpPr>
          <a:xfrm>
            <a:off x="1088266" y="4350086"/>
            <a:ext cx="10015468" cy="2215991"/>
            <a:chOff x="1135190" y="4443093"/>
            <a:chExt cx="10015468" cy="2215991"/>
          </a:xfrm>
        </p:grpSpPr>
        <p:sp>
          <p:nvSpPr>
            <p:cNvPr id="3" name="正方形/長方形 2"/>
            <p:cNvSpPr/>
            <p:nvPr/>
          </p:nvSpPr>
          <p:spPr>
            <a:xfrm>
              <a:off x="3475159" y="4443093"/>
              <a:ext cx="7675499" cy="2215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3800" dirty="0">
                  <a:latin typeface="HGP創英ﾌﾟﾚｾﾞﾝｽEB" panose="02020800000000000000" pitchFamily="18" charset="-128"/>
                  <a:ea typeface="HGP創英ﾌﾟﾚｾﾞﾝｽEB" panose="02020800000000000000" pitchFamily="18" charset="-128"/>
                </a:rPr>
                <a:t>ＣＩＲ</a:t>
              </a:r>
              <a:r>
                <a:rPr lang="en-US" altLang="ja-JP" sz="13800" dirty="0">
                  <a:latin typeface="HGP創英ﾌﾟﾚｾﾞﾝｽEB" panose="02020800000000000000" pitchFamily="18" charset="-128"/>
                  <a:ea typeface="HGP創英ﾌﾟﾚｾﾞﾝｽEB" panose="02020800000000000000" pitchFamily="18" charset="-128"/>
                </a:rPr>
                <a:t>-</a:t>
              </a:r>
              <a:r>
                <a:rPr lang="ja-JP" altLang="en-US" sz="13800" dirty="0">
                  <a:latin typeface="HGP創英ﾌﾟﾚｾﾞﾝｽEB" panose="02020800000000000000" pitchFamily="18" charset="-128"/>
                  <a:ea typeface="HGP創英ﾌﾟﾚｾﾞﾝｽEB" panose="02020800000000000000" pitchFamily="18" charset="-128"/>
                </a:rPr>
                <a:t>ＫＩＴ</a:t>
              </a:r>
              <a:endParaRPr lang="ja-JP" altLang="en-US" sz="2400" dirty="0"/>
            </a:p>
          </p:txBody>
        </p:sp>
        <p:pic>
          <p:nvPicPr>
            <p:cNvPr id="5" name="Picture 2" descr="https://fbcdn-photos-h-a.akamaihd.net/hphotos-ak-xfp1/v/t1.0-0/p480x480/644461_688345007943819_3665159779671215274_n.jpg?oh=6203a02c21e71cf8d87b68a8fea8c0cd&amp;oe=56C46AB9&amp;__gda__=1455770412_2b848794e48785cbdc0b77b36a1fc1d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5190" y="4542491"/>
              <a:ext cx="2017196" cy="2017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テキスト ボックス 12"/>
          <p:cNvSpPr txBox="1"/>
          <p:nvPr/>
        </p:nvSpPr>
        <p:spPr>
          <a:xfrm>
            <a:off x="694521" y="1974279"/>
            <a:ext cx="1080295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38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九州工業大学</a:t>
            </a:r>
            <a:endParaRPr kumimoji="1" lang="ja-JP" altLang="en-US" sz="138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2248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10</Words>
  <Application>Microsoft Office PowerPoint</Application>
  <PresentationFormat>ワイド画面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HGP創英ﾌﾟﾚｾﾞﾝｽEB</vt:lpstr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九州工業大学 Ｃ Ｉ Ｒ-Ｋ Ｉ Ｔ</dc:title>
  <dc:creator>田中誠治</dc:creator>
  <cp:lastModifiedBy>田中誠治</cp:lastModifiedBy>
  <cp:revision>7</cp:revision>
  <dcterms:created xsi:type="dcterms:W3CDTF">2015-11-03T13:04:18Z</dcterms:created>
  <dcterms:modified xsi:type="dcterms:W3CDTF">2015-11-03T14:34:05Z</dcterms:modified>
</cp:coreProperties>
</file>