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12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9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6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08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6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0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E7B3-B469-47F4-919C-F4741E3176B5}" type="datetimeFigureOut">
              <a:rPr kumimoji="1" lang="ja-JP" altLang="en-US" smtClean="0"/>
              <a:t>2015/7/8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12CC-DDE5-49ED-B57A-7C9E15676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正方形/長方形 130"/>
          <p:cNvSpPr/>
          <p:nvPr/>
        </p:nvSpPr>
        <p:spPr>
          <a:xfrm>
            <a:off x="2717958" y="4649722"/>
            <a:ext cx="7150319" cy="184175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2717958" y="2683414"/>
            <a:ext cx="7150319" cy="184175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2717958" y="738486"/>
            <a:ext cx="7150319" cy="184175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平行四辺形 3"/>
          <p:cNvSpPr/>
          <p:nvPr/>
        </p:nvSpPr>
        <p:spPr>
          <a:xfrm rot="21018761">
            <a:off x="419245" y="1360907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5" name="平行四辺形 4"/>
          <p:cNvSpPr/>
          <p:nvPr/>
        </p:nvSpPr>
        <p:spPr>
          <a:xfrm rot="21018761">
            <a:off x="896900" y="1360907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6" name="平行四辺形 5"/>
          <p:cNvSpPr/>
          <p:nvPr/>
        </p:nvSpPr>
        <p:spPr>
          <a:xfrm rot="21018761">
            <a:off x="1052108" y="1360907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7" name="平行四辺形 6"/>
          <p:cNvSpPr/>
          <p:nvPr/>
        </p:nvSpPr>
        <p:spPr>
          <a:xfrm rot="21018761">
            <a:off x="10472411" y="1360908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8" name="平行四辺形 7"/>
          <p:cNvSpPr/>
          <p:nvPr/>
        </p:nvSpPr>
        <p:spPr>
          <a:xfrm rot="21018761">
            <a:off x="10824835" y="1360908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9" name="平行四辺形 8"/>
          <p:cNvSpPr/>
          <p:nvPr/>
        </p:nvSpPr>
        <p:spPr>
          <a:xfrm rot="21018761">
            <a:off x="11203882" y="1360909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13" name="平行四辺形 12"/>
          <p:cNvSpPr/>
          <p:nvPr/>
        </p:nvSpPr>
        <p:spPr>
          <a:xfrm rot="21018761">
            <a:off x="3508385" y="1577033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14" name="平行四辺形 13"/>
          <p:cNvSpPr/>
          <p:nvPr/>
        </p:nvSpPr>
        <p:spPr>
          <a:xfrm rot="21018761">
            <a:off x="3964423" y="1577033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rot="21018761">
            <a:off x="4119631" y="1577033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16" name="平行四辺形 15"/>
          <p:cNvSpPr/>
          <p:nvPr/>
        </p:nvSpPr>
        <p:spPr>
          <a:xfrm rot="21018761">
            <a:off x="5095172" y="906688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17" name="平行四辺形 16"/>
          <p:cNvSpPr/>
          <p:nvPr/>
        </p:nvSpPr>
        <p:spPr>
          <a:xfrm rot="21018761">
            <a:off x="7640595" y="906686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rot="5400000">
            <a:off x="3806136" y="824266"/>
            <a:ext cx="291712" cy="812298"/>
          </a:xfrm>
          <a:prstGeom prst="leftBrace">
            <a:avLst>
              <a:gd name="adj1" fmla="val 8333"/>
              <a:gd name="adj2" fmla="val 511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/>
          <p:cNvSpPr/>
          <p:nvPr/>
        </p:nvSpPr>
        <p:spPr>
          <a:xfrm rot="5400000">
            <a:off x="1289830" y="706739"/>
            <a:ext cx="291712" cy="676060"/>
          </a:xfrm>
          <a:prstGeom prst="leftBrace">
            <a:avLst>
              <a:gd name="adj1" fmla="val 8333"/>
              <a:gd name="adj2" fmla="val 511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6119574" y="1562300"/>
            <a:ext cx="1427148" cy="384801"/>
            <a:chOff x="6093061" y="1839591"/>
            <a:chExt cx="1427148" cy="384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6093061" y="1839591"/>
                  <a:ext cx="14271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061" y="1839591"/>
                  <a:ext cx="142714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/>
            <p:cNvSpPr/>
            <p:nvPr/>
          </p:nvSpPr>
          <p:spPr>
            <a:xfrm>
              <a:off x="6428209" y="1839591"/>
              <a:ext cx="752749" cy="384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9" name="直線矢印コネクタ 28"/>
          <p:cNvCxnSpPr/>
          <p:nvPr/>
        </p:nvCxnSpPr>
        <p:spPr>
          <a:xfrm>
            <a:off x="4689266" y="1777521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061615" y="1743338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7207471" y="1762915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8785450" y="1751448"/>
            <a:ext cx="16426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2077788" y="1776232"/>
            <a:ext cx="619707" cy="12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2314991" y="1800294"/>
            <a:ext cx="2214" cy="38027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293368" y="5603074"/>
            <a:ext cx="402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8820256" y="1084559"/>
                <a:ext cx="902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256" y="1084559"/>
                <a:ext cx="9023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730" r="-743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507321" y="2088894"/>
                <a:ext cx="79502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𝑝𝑞𝑘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21" y="2088894"/>
                <a:ext cx="795026" cy="397866"/>
              </a:xfrm>
              <a:prstGeom prst="rect">
                <a:avLst/>
              </a:prstGeom>
              <a:blipFill rotWithShape="0">
                <a:blip r:embed="rId4"/>
                <a:stretch>
                  <a:fillRect l="-9160" r="-6107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273801" y="1592855"/>
                <a:ext cx="302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01" y="1592855"/>
                <a:ext cx="30239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000" r="-2000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253599" y="1061204"/>
                <a:ext cx="302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99" y="1061204"/>
                <a:ext cx="30239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490" r="-2040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3815776" y="738486"/>
                <a:ext cx="29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776" y="738486"/>
                <a:ext cx="29302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000" r="-2083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329759" y="529581"/>
                <a:ext cx="29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759" y="529581"/>
                <a:ext cx="29302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917" r="-2291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平行四辺形 56"/>
          <p:cNvSpPr/>
          <p:nvPr/>
        </p:nvSpPr>
        <p:spPr>
          <a:xfrm rot="21018761">
            <a:off x="3524862" y="3522616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58" name="平行四辺形 57"/>
          <p:cNvSpPr/>
          <p:nvPr/>
        </p:nvSpPr>
        <p:spPr>
          <a:xfrm rot="21018761">
            <a:off x="3980900" y="3522616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59" name="平行四辺形 58"/>
          <p:cNvSpPr/>
          <p:nvPr/>
        </p:nvSpPr>
        <p:spPr>
          <a:xfrm rot="21018761">
            <a:off x="4136108" y="3522616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60" name="平行四辺形 59"/>
          <p:cNvSpPr/>
          <p:nvPr/>
        </p:nvSpPr>
        <p:spPr>
          <a:xfrm rot="21018761">
            <a:off x="5111649" y="2852271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61" name="平行四辺形 60"/>
          <p:cNvSpPr/>
          <p:nvPr/>
        </p:nvSpPr>
        <p:spPr>
          <a:xfrm rot="21018761">
            <a:off x="7657072" y="2852269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62" name="左中かっこ 61"/>
          <p:cNvSpPr/>
          <p:nvPr/>
        </p:nvSpPr>
        <p:spPr>
          <a:xfrm rot="5400000">
            <a:off x="3819187" y="2766423"/>
            <a:ext cx="291712" cy="819150"/>
          </a:xfrm>
          <a:prstGeom prst="leftBrace">
            <a:avLst>
              <a:gd name="adj1" fmla="val 8333"/>
              <a:gd name="adj2" fmla="val 511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/>
          <p:cNvGrpSpPr/>
          <p:nvPr/>
        </p:nvGrpSpPr>
        <p:grpSpPr>
          <a:xfrm>
            <a:off x="2854013" y="3397137"/>
            <a:ext cx="270088" cy="461888"/>
            <a:chOff x="2580447" y="1974157"/>
            <a:chExt cx="298249" cy="492443"/>
          </a:xfrm>
        </p:grpSpPr>
        <p:sp>
          <p:nvSpPr>
            <p:cNvPr id="64" name="円/楕円 63"/>
            <p:cNvSpPr/>
            <p:nvPr/>
          </p:nvSpPr>
          <p:spPr>
            <a:xfrm>
              <a:off x="2580447" y="2102264"/>
              <a:ext cx="298249" cy="3059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585408" y="1974157"/>
                  <a:ext cx="29174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408" y="1974157"/>
                  <a:ext cx="291747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グループ化 65"/>
          <p:cNvGrpSpPr/>
          <p:nvPr/>
        </p:nvGrpSpPr>
        <p:grpSpPr>
          <a:xfrm>
            <a:off x="6136051" y="3507883"/>
            <a:ext cx="1427148" cy="384801"/>
            <a:chOff x="6093061" y="1839591"/>
            <a:chExt cx="1427148" cy="384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6093061" y="1839591"/>
                  <a:ext cx="14271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061" y="1839591"/>
                  <a:ext cx="14271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6428209" y="1839591"/>
              <a:ext cx="752749" cy="384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9" name="直線矢印コネクタ 68"/>
          <p:cNvCxnSpPr/>
          <p:nvPr/>
        </p:nvCxnSpPr>
        <p:spPr>
          <a:xfrm>
            <a:off x="4705743" y="3723104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078092" y="3688921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7223948" y="3708498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8821358" y="3021884"/>
                <a:ext cx="902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58" y="3021884"/>
                <a:ext cx="90236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54" r="-810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3523798" y="4034477"/>
                <a:ext cx="79502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𝑝𝑞𝑘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98" y="4034477"/>
                <a:ext cx="795026" cy="397866"/>
              </a:xfrm>
              <a:prstGeom prst="rect">
                <a:avLst/>
              </a:prstGeom>
              <a:blipFill rotWithShape="0">
                <a:blip r:embed="rId12"/>
                <a:stretch>
                  <a:fillRect l="-9231" r="-6923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3290278" y="3538438"/>
                <a:ext cx="302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78" y="3538438"/>
                <a:ext cx="30239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4490" r="-2040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3270076" y="3006787"/>
                <a:ext cx="302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076" y="3006787"/>
                <a:ext cx="30239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2000" r="-2000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3843484" y="2692423"/>
                <a:ext cx="29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84" y="2692423"/>
                <a:ext cx="29302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2449" r="-2040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平行四辺形 77"/>
          <p:cNvSpPr/>
          <p:nvPr/>
        </p:nvSpPr>
        <p:spPr>
          <a:xfrm rot="21018761">
            <a:off x="3515237" y="5454335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79" name="平行四辺形 78"/>
          <p:cNvSpPr/>
          <p:nvPr/>
        </p:nvSpPr>
        <p:spPr>
          <a:xfrm rot="21018761">
            <a:off x="3971275" y="5454335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80" name="平行四辺形 79"/>
          <p:cNvSpPr/>
          <p:nvPr/>
        </p:nvSpPr>
        <p:spPr>
          <a:xfrm rot="21018761">
            <a:off x="4126483" y="5454335"/>
            <a:ext cx="276908" cy="492071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81" name="平行四辺形 80"/>
          <p:cNvSpPr/>
          <p:nvPr/>
        </p:nvSpPr>
        <p:spPr>
          <a:xfrm rot="21018761">
            <a:off x="5102024" y="4783990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82" name="平行四辺形 81"/>
          <p:cNvSpPr/>
          <p:nvPr/>
        </p:nvSpPr>
        <p:spPr>
          <a:xfrm rot="21018761">
            <a:off x="7647447" y="4783988"/>
            <a:ext cx="865718" cy="1528148"/>
          </a:xfrm>
          <a:prstGeom prst="parallelogram">
            <a:avLst>
              <a:gd name="adj" fmla="val 30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83" name="左中かっこ 82"/>
          <p:cNvSpPr/>
          <p:nvPr/>
        </p:nvSpPr>
        <p:spPr>
          <a:xfrm rot="5400000">
            <a:off x="3809562" y="4698142"/>
            <a:ext cx="291712" cy="819150"/>
          </a:xfrm>
          <a:prstGeom prst="leftBrace">
            <a:avLst>
              <a:gd name="adj1" fmla="val 8333"/>
              <a:gd name="adj2" fmla="val 511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>
            <a:off x="6126426" y="5439602"/>
            <a:ext cx="1427148" cy="384801"/>
            <a:chOff x="6093061" y="1839591"/>
            <a:chExt cx="1427148" cy="384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6093061" y="1839591"/>
                  <a:ext cx="14271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061" y="1839591"/>
                  <a:ext cx="14271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正方形/長方形 88"/>
            <p:cNvSpPr/>
            <p:nvPr/>
          </p:nvSpPr>
          <p:spPr>
            <a:xfrm>
              <a:off x="6428209" y="1839591"/>
              <a:ext cx="752749" cy="384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0" name="直線矢印コネクタ 89"/>
          <p:cNvCxnSpPr/>
          <p:nvPr/>
        </p:nvCxnSpPr>
        <p:spPr>
          <a:xfrm>
            <a:off x="4696118" y="5654823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6068467" y="5620640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7214323" y="5640217"/>
            <a:ext cx="393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8820256" y="4991572"/>
                <a:ext cx="902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256" y="4991572"/>
                <a:ext cx="90236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30" r="-743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3514173" y="5966196"/>
                <a:ext cx="79502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𝑝𝑞𝑘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73" y="5966196"/>
                <a:ext cx="795026" cy="397866"/>
              </a:xfrm>
              <a:prstGeom prst="rect">
                <a:avLst/>
              </a:prstGeom>
              <a:blipFill rotWithShape="0">
                <a:blip r:embed="rId18"/>
                <a:stretch>
                  <a:fillRect l="-9160" r="-6107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3280653" y="5470157"/>
                <a:ext cx="302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53" y="5470157"/>
                <a:ext cx="30239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2000" r="-2000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3260451" y="4938506"/>
                <a:ext cx="302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51" y="4938506"/>
                <a:ext cx="30239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4490" r="-2040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3818528" y="4636234"/>
                <a:ext cx="29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528" y="4636234"/>
                <a:ext cx="293029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22917" r="-2291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/>
          <p:cNvGrpSpPr/>
          <p:nvPr/>
        </p:nvGrpSpPr>
        <p:grpSpPr>
          <a:xfrm>
            <a:off x="2854007" y="1522430"/>
            <a:ext cx="273025" cy="461888"/>
            <a:chOff x="2580447" y="1974851"/>
            <a:chExt cx="301493" cy="492443"/>
          </a:xfrm>
        </p:grpSpPr>
        <p:sp>
          <p:nvSpPr>
            <p:cNvPr id="102" name="円/楕円 101"/>
            <p:cNvSpPr/>
            <p:nvPr/>
          </p:nvSpPr>
          <p:spPr>
            <a:xfrm>
              <a:off x="2580447" y="2102264"/>
              <a:ext cx="298249" cy="3059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2590193" y="1974851"/>
                  <a:ext cx="29174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103" name="テキスト ボックス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193" y="1974851"/>
                  <a:ext cx="291747" cy="492443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グループ化 103"/>
          <p:cNvGrpSpPr/>
          <p:nvPr/>
        </p:nvGrpSpPr>
        <p:grpSpPr>
          <a:xfrm>
            <a:off x="2850572" y="5339654"/>
            <a:ext cx="271670" cy="461888"/>
            <a:chOff x="2580447" y="1984621"/>
            <a:chExt cx="299996" cy="492443"/>
          </a:xfrm>
        </p:grpSpPr>
        <p:sp>
          <p:nvSpPr>
            <p:cNvPr id="105" name="円/楕円 104"/>
            <p:cNvSpPr/>
            <p:nvPr/>
          </p:nvSpPr>
          <p:spPr>
            <a:xfrm>
              <a:off x="2580447" y="2102264"/>
              <a:ext cx="298249" cy="3059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2588696" y="1984621"/>
                  <a:ext cx="29174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106" name="テキスト ボックス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696" y="1984621"/>
                  <a:ext cx="291747" cy="492443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直線矢印コネクタ 106"/>
          <p:cNvCxnSpPr/>
          <p:nvPr/>
        </p:nvCxnSpPr>
        <p:spPr>
          <a:xfrm>
            <a:off x="2314991" y="3695348"/>
            <a:ext cx="402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8820256" y="3708498"/>
            <a:ext cx="2316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8785450" y="5700370"/>
            <a:ext cx="2879974" cy="19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 flipV="1">
            <a:off x="11638419" y="3184999"/>
            <a:ext cx="0" cy="2530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V="1">
            <a:off x="11116924" y="3191453"/>
            <a:ext cx="0" cy="538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08127" y="1911371"/>
                <a:ext cx="3895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27" y="1911371"/>
                <a:ext cx="389530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10479" y="1984318"/>
                <a:ext cx="372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9" y="1984318"/>
                <a:ext cx="372731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18033" r="-1639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539858" y="1005959"/>
                <a:ext cx="372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8" y="1005959"/>
                <a:ext cx="372731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19672" r="-14754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/>
              <p:cNvSpPr txBox="1"/>
              <p:nvPr/>
            </p:nvSpPr>
            <p:spPr>
              <a:xfrm>
                <a:off x="3571376" y="69295"/>
                <a:ext cx="879023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𝑝𝑞𝑘𝑚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5" name="テキスト ボックス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76" y="69295"/>
                <a:ext cx="879023" cy="397866"/>
              </a:xfrm>
              <a:prstGeom prst="rect">
                <a:avLst/>
              </a:prstGeom>
              <a:blipFill rotWithShape="0">
                <a:blip r:embed="rId27"/>
                <a:stretch>
                  <a:fillRect l="-8333" r="-555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5137370" y="65884"/>
                <a:ext cx="65620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𝑖𝑗𝑚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0" y="65884"/>
                <a:ext cx="656205" cy="399084"/>
              </a:xfrm>
              <a:prstGeom prst="rect">
                <a:avLst/>
              </a:prstGeom>
              <a:blipFill rotWithShape="0">
                <a:blip r:embed="rId28"/>
                <a:stretch>
                  <a:fillRect l="-6542" r="-8411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/>
              <p:cNvSpPr txBox="1"/>
              <p:nvPr/>
            </p:nvSpPr>
            <p:spPr>
              <a:xfrm>
                <a:off x="7762728" y="86404"/>
                <a:ext cx="62145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𝑖𝑗𝑚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7" name="テキスト ボックス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28" y="86404"/>
                <a:ext cx="621452" cy="399084"/>
              </a:xfrm>
              <a:prstGeom prst="rect">
                <a:avLst/>
              </a:prstGeom>
              <a:blipFill rotWithShape="0">
                <a:blip r:embed="rId29"/>
                <a:stretch>
                  <a:fillRect l="-5882" r="-8824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0946968" y="152313"/>
                <a:ext cx="621452" cy="5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𝑖𝑗𝑚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968" y="152313"/>
                <a:ext cx="621452" cy="51193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729152" y="141251"/>
                <a:ext cx="811312" cy="5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𝑖𝑗𝑚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2" y="141251"/>
                <a:ext cx="811312" cy="511935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ワイド画面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ogata</dc:creator>
  <cp:lastModifiedBy>yuta ogata</cp:lastModifiedBy>
  <cp:revision>6</cp:revision>
  <dcterms:created xsi:type="dcterms:W3CDTF">2015-07-07T22:17:02Z</dcterms:created>
  <dcterms:modified xsi:type="dcterms:W3CDTF">2015-07-07T23:03:42Z</dcterms:modified>
</cp:coreProperties>
</file>