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9" d="100"/>
          <a:sy n="89" d="100"/>
        </p:scale>
        <p:origin x="137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B64F-FF83-43BC-BE3F-ADF63ED87D84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A6D4-DE00-4D7E-B3C0-56BB0B903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39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B64F-FF83-43BC-BE3F-ADF63ED87D84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A6D4-DE00-4D7E-B3C0-56BB0B903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40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B64F-FF83-43BC-BE3F-ADF63ED87D84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A6D4-DE00-4D7E-B3C0-56BB0B903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38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B64F-FF83-43BC-BE3F-ADF63ED87D84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A6D4-DE00-4D7E-B3C0-56BB0B903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08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B64F-FF83-43BC-BE3F-ADF63ED87D84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A6D4-DE00-4D7E-B3C0-56BB0B903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41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B64F-FF83-43BC-BE3F-ADF63ED87D84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A6D4-DE00-4D7E-B3C0-56BB0B903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65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B64F-FF83-43BC-BE3F-ADF63ED87D84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A6D4-DE00-4D7E-B3C0-56BB0B903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6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B64F-FF83-43BC-BE3F-ADF63ED87D84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A6D4-DE00-4D7E-B3C0-56BB0B903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70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B64F-FF83-43BC-BE3F-ADF63ED87D84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A6D4-DE00-4D7E-B3C0-56BB0B903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36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B64F-FF83-43BC-BE3F-ADF63ED87D84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A6D4-DE00-4D7E-B3C0-56BB0B903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74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B64F-FF83-43BC-BE3F-ADF63ED87D84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A6D4-DE00-4D7E-B3C0-56BB0B903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92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0B64F-FF83-43BC-BE3F-ADF63ED87D84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FA6D4-DE00-4D7E-B3C0-56BB0B903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54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1738184" y="2166552"/>
            <a:ext cx="428368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738184" y="2629931"/>
            <a:ext cx="428368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738184" y="3093310"/>
            <a:ext cx="428368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738184" y="3556689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738184" y="4020068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738184" y="4483447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2228335" y="2166551"/>
            <a:ext cx="428368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2228335" y="2629930"/>
            <a:ext cx="428368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2228335" y="3093309"/>
            <a:ext cx="428368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2228335" y="3556688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2228335" y="4020067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2228335" y="4483446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2710249" y="2166552"/>
            <a:ext cx="428368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2710249" y="2629931"/>
            <a:ext cx="428368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2710249" y="3093310"/>
            <a:ext cx="428368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2710249" y="3556689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2710249" y="4020068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2710249" y="4483447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3200400" y="2166551"/>
            <a:ext cx="428368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3200400" y="2629930"/>
            <a:ext cx="428368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3200400" y="3093309"/>
            <a:ext cx="428368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3200400" y="3556688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3200400" y="4020067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3200400" y="4483446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/>
          <p:cNvSpPr/>
          <p:nvPr/>
        </p:nvSpPr>
        <p:spPr>
          <a:xfrm>
            <a:off x="3682315" y="2166551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3682315" y="2629930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3682315" y="3093309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3682315" y="3556688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3682315" y="4020067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3682315" y="4483446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4172466" y="2166550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4172466" y="2629929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4172466" y="3093308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4172466" y="3556687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4172466" y="4020066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4172466" y="4483445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円/楕円 130"/>
          <p:cNvSpPr/>
          <p:nvPr/>
        </p:nvSpPr>
        <p:spPr>
          <a:xfrm>
            <a:off x="7166931" y="3508288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円/楕円 131"/>
          <p:cNvSpPr/>
          <p:nvPr/>
        </p:nvSpPr>
        <p:spPr>
          <a:xfrm>
            <a:off x="7166931" y="3971667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円/楕円 136"/>
          <p:cNvSpPr/>
          <p:nvPr/>
        </p:nvSpPr>
        <p:spPr>
          <a:xfrm>
            <a:off x="6952747" y="3670987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円/楕円 137"/>
          <p:cNvSpPr/>
          <p:nvPr/>
        </p:nvSpPr>
        <p:spPr>
          <a:xfrm>
            <a:off x="6952747" y="4134366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円/楕円 148"/>
          <p:cNvSpPr/>
          <p:nvPr/>
        </p:nvSpPr>
        <p:spPr>
          <a:xfrm>
            <a:off x="9082230" y="3233348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3" name="直線コネクタ 152"/>
          <p:cNvCxnSpPr>
            <a:stCxn id="137" idx="6"/>
            <a:endCxn id="149" idx="2"/>
          </p:cNvCxnSpPr>
          <p:nvPr/>
        </p:nvCxnSpPr>
        <p:spPr>
          <a:xfrm flipV="1">
            <a:off x="7381115" y="3447532"/>
            <a:ext cx="1701115" cy="437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/>
          <p:cNvCxnSpPr>
            <a:stCxn id="131" idx="6"/>
            <a:endCxn id="149" idx="2"/>
          </p:cNvCxnSpPr>
          <p:nvPr/>
        </p:nvCxnSpPr>
        <p:spPr>
          <a:xfrm flipV="1">
            <a:off x="7595299" y="3447532"/>
            <a:ext cx="1486931" cy="27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/>
          <p:cNvCxnSpPr>
            <a:stCxn id="132" idx="6"/>
            <a:endCxn id="149" idx="2"/>
          </p:cNvCxnSpPr>
          <p:nvPr/>
        </p:nvCxnSpPr>
        <p:spPr>
          <a:xfrm flipV="1">
            <a:off x="7595299" y="3447532"/>
            <a:ext cx="1486931" cy="738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/>
          <p:cNvCxnSpPr>
            <a:stCxn id="132" idx="4"/>
            <a:endCxn id="132" idx="4"/>
          </p:cNvCxnSpPr>
          <p:nvPr/>
        </p:nvCxnSpPr>
        <p:spPr>
          <a:xfrm>
            <a:off x="7381115" y="440003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>
            <a:stCxn id="132" idx="4"/>
            <a:endCxn id="149" idx="2"/>
          </p:cNvCxnSpPr>
          <p:nvPr/>
        </p:nvCxnSpPr>
        <p:spPr>
          <a:xfrm flipV="1">
            <a:off x="7381115" y="3447532"/>
            <a:ext cx="1701115" cy="952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/>
          <p:cNvCxnSpPr/>
          <p:nvPr/>
        </p:nvCxnSpPr>
        <p:spPr>
          <a:xfrm>
            <a:off x="6425511" y="5381372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6750909" y="3815147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円/楕円 176"/>
          <p:cNvSpPr/>
          <p:nvPr/>
        </p:nvSpPr>
        <p:spPr>
          <a:xfrm>
            <a:off x="6750909" y="4278526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円/楕円 177"/>
          <p:cNvSpPr/>
          <p:nvPr/>
        </p:nvSpPr>
        <p:spPr>
          <a:xfrm>
            <a:off x="6536725" y="3977846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円/楕円 178"/>
          <p:cNvSpPr/>
          <p:nvPr/>
        </p:nvSpPr>
        <p:spPr>
          <a:xfrm>
            <a:off x="6536725" y="4441225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円/楕円 179"/>
          <p:cNvSpPr/>
          <p:nvPr/>
        </p:nvSpPr>
        <p:spPr>
          <a:xfrm>
            <a:off x="8880392" y="3387810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1" name="直線コネクタ 180"/>
          <p:cNvCxnSpPr>
            <a:stCxn id="178" idx="6"/>
            <a:endCxn id="180" idx="2"/>
          </p:cNvCxnSpPr>
          <p:nvPr/>
        </p:nvCxnSpPr>
        <p:spPr>
          <a:xfrm flipV="1">
            <a:off x="6965093" y="3601994"/>
            <a:ext cx="1915299" cy="590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6" idx="6"/>
            <a:endCxn id="180" idx="2"/>
          </p:cNvCxnSpPr>
          <p:nvPr/>
        </p:nvCxnSpPr>
        <p:spPr>
          <a:xfrm flipV="1">
            <a:off x="7179277" y="3601994"/>
            <a:ext cx="1701115" cy="427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7" idx="6"/>
            <a:endCxn id="180" idx="2"/>
          </p:cNvCxnSpPr>
          <p:nvPr/>
        </p:nvCxnSpPr>
        <p:spPr>
          <a:xfrm flipV="1">
            <a:off x="7179277" y="3601994"/>
            <a:ext cx="1701115" cy="890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7" idx="4"/>
            <a:endCxn id="177" idx="4"/>
          </p:cNvCxnSpPr>
          <p:nvPr/>
        </p:nvCxnSpPr>
        <p:spPr>
          <a:xfrm>
            <a:off x="6965093" y="470689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/>
          <p:cNvCxnSpPr>
            <a:stCxn id="177" idx="4"/>
            <a:endCxn id="180" idx="2"/>
          </p:cNvCxnSpPr>
          <p:nvPr/>
        </p:nvCxnSpPr>
        <p:spPr>
          <a:xfrm flipV="1">
            <a:off x="6965093" y="3601994"/>
            <a:ext cx="1915299" cy="1104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円/楕円 190"/>
          <p:cNvSpPr/>
          <p:nvPr/>
        </p:nvSpPr>
        <p:spPr>
          <a:xfrm>
            <a:off x="6343127" y="4138479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円/楕円 191"/>
          <p:cNvSpPr/>
          <p:nvPr/>
        </p:nvSpPr>
        <p:spPr>
          <a:xfrm>
            <a:off x="6343127" y="4601858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円/楕円 192"/>
          <p:cNvSpPr/>
          <p:nvPr/>
        </p:nvSpPr>
        <p:spPr>
          <a:xfrm>
            <a:off x="6128943" y="4301178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円/楕円 193"/>
          <p:cNvSpPr/>
          <p:nvPr/>
        </p:nvSpPr>
        <p:spPr>
          <a:xfrm>
            <a:off x="6128943" y="4764557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円/楕円 194"/>
          <p:cNvSpPr/>
          <p:nvPr/>
        </p:nvSpPr>
        <p:spPr>
          <a:xfrm>
            <a:off x="8725942" y="3544330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6" name="直線コネクタ 195"/>
          <p:cNvCxnSpPr>
            <a:stCxn id="193" idx="6"/>
            <a:endCxn id="195" idx="2"/>
          </p:cNvCxnSpPr>
          <p:nvPr/>
        </p:nvCxnSpPr>
        <p:spPr>
          <a:xfrm flipV="1">
            <a:off x="6557311" y="3758514"/>
            <a:ext cx="2168631" cy="756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>
            <a:stCxn id="191" idx="6"/>
            <a:endCxn id="195" idx="2"/>
          </p:cNvCxnSpPr>
          <p:nvPr/>
        </p:nvCxnSpPr>
        <p:spPr>
          <a:xfrm flipV="1">
            <a:off x="6771495" y="3758514"/>
            <a:ext cx="1954447" cy="594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コネクタ 197"/>
          <p:cNvCxnSpPr>
            <a:stCxn id="192" idx="6"/>
            <a:endCxn id="195" idx="2"/>
          </p:cNvCxnSpPr>
          <p:nvPr/>
        </p:nvCxnSpPr>
        <p:spPr>
          <a:xfrm flipV="1">
            <a:off x="6771495" y="3758514"/>
            <a:ext cx="1954447" cy="1057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>
            <a:stCxn id="192" idx="4"/>
            <a:endCxn id="192" idx="4"/>
          </p:cNvCxnSpPr>
          <p:nvPr/>
        </p:nvCxnSpPr>
        <p:spPr>
          <a:xfrm>
            <a:off x="6557311" y="50302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2" idx="4"/>
            <a:endCxn id="195" idx="2"/>
          </p:cNvCxnSpPr>
          <p:nvPr/>
        </p:nvCxnSpPr>
        <p:spPr>
          <a:xfrm flipV="1">
            <a:off x="6557311" y="3758514"/>
            <a:ext cx="2168631" cy="1271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円/楕円 213"/>
          <p:cNvSpPr/>
          <p:nvPr/>
        </p:nvSpPr>
        <p:spPr>
          <a:xfrm>
            <a:off x="7154585" y="2581531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円/楕円 214"/>
          <p:cNvSpPr/>
          <p:nvPr/>
        </p:nvSpPr>
        <p:spPr>
          <a:xfrm>
            <a:off x="7154585" y="3044910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円/楕円 215"/>
          <p:cNvSpPr/>
          <p:nvPr/>
        </p:nvSpPr>
        <p:spPr>
          <a:xfrm>
            <a:off x="6940401" y="2744230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7" name="円/楕円 216"/>
          <p:cNvSpPr/>
          <p:nvPr/>
        </p:nvSpPr>
        <p:spPr>
          <a:xfrm>
            <a:off x="6940401" y="3207609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8" name="円/楕円 217"/>
          <p:cNvSpPr/>
          <p:nvPr/>
        </p:nvSpPr>
        <p:spPr>
          <a:xfrm>
            <a:off x="9053439" y="2941932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9" name="直線コネクタ 218"/>
          <p:cNvCxnSpPr>
            <a:stCxn id="216" idx="6"/>
            <a:endCxn id="218" idx="2"/>
          </p:cNvCxnSpPr>
          <p:nvPr/>
        </p:nvCxnSpPr>
        <p:spPr>
          <a:xfrm>
            <a:off x="7368769" y="2958414"/>
            <a:ext cx="1684670" cy="197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コネクタ 219"/>
          <p:cNvCxnSpPr>
            <a:stCxn id="214" idx="6"/>
            <a:endCxn id="218" idx="2"/>
          </p:cNvCxnSpPr>
          <p:nvPr/>
        </p:nvCxnSpPr>
        <p:spPr>
          <a:xfrm>
            <a:off x="7582953" y="2795715"/>
            <a:ext cx="1470486" cy="360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コネクタ 220"/>
          <p:cNvCxnSpPr>
            <a:stCxn id="215" idx="6"/>
            <a:endCxn id="218" idx="2"/>
          </p:cNvCxnSpPr>
          <p:nvPr/>
        </p:nvCxnSpPr>
        <p:spPr>
          <a:xfrm flipV="1">
            <a:off x="7582953" y="3156116"/>
            <a:ext cx="1470486" cy="102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コネクタ 221"/>
          <p:cNvCxnSpPr>
            <a:stCxn id="215" idx="4"/>
            <a:endCxn id="215" idx="4"/>
          </p:cNvCxnSpPr>
          <p:nvPr/>
        </p:nvCxnSpPr>
        <p:spPr>
          <a:xfrm>
            <a:off x="7368769" y="347327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>
            <a:stCxn id="215" idx="4"/>
            <a:endCxn id="218" idx="2"/>
          </p:cNvCxnSpPr>
          <p:nvPr/>
        </p:nvCxnSpPr>
        <p:spPr>
          <a:xfrm flipV="1">
            <a:off x="7368769" y="3156116"/>
            <a:ext cx="1684670" cy="317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コネクタ 223"/>
          <p:cNvCxnSpPr/>
          <p:nvPr/>
        </p:nvCxnSpPr>
        <p:spPr>
          <a:xfrm>
            <a:off x="6413165" y="4454615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円/楕円 224"/>
          <p:cNvSpPr/>
          <p:nvPr/>
        </p:nvSpPr>
        <p:spPr>
          <a:xfrm>
            <a:off x="6738563" y="2888390"/>
            <a:ext cx="428368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円/楕円 225"/>
          <p:cNvSpPr/>
          <p:nvPr/>
        </p:nvSpPr>
        <p:spPr>
          <a:xfrm>
            <a:off x="6738563" y="3351769"/>
            <a:ext cx="428368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円/楕円 226"/>
          <p:cNvSpPr/>
          <p:nvPr/>
        </p:nvSpPr>
        <p:spPr>
          <a:xfrm>
            <a:off x="6524379" y="3051089"/>
            <a:ext cx="428368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円/楕円 227"/>
          <p:cNvSpPr/>
          <p:nvPr/>
        </p:nvSpPr>
        <p:spPr>
          <a:xfrm>
            <a:off x="6524379" y="3514468"/>
            <a:ext cx="428368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円/楕円 228"/>
          <p:cNvSpPr/>
          <p:nvPr/>
        </p:nvSpPr>
        <p:spPr>
          <a:xfrm>
            <a:off x="8851601" y="3096394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0" name="直線コネクタ 229"/>
          <p:cNvCxnSpPr>
            <a:stCxn id="227" idx="6"/>
            <a:endCxn id="229" idx="2"/>
          </p:cNvCxnSpPr>
          <p:nvPr/>
        </p:nvCxnSpPr>
        <p:spPr>
          <a:xfrm>
            <a:off x="6952747" y="3265273"/>
            <a:ext cx="1898854" cy="45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25" idx="6"/>
            <a:endCxn id="229" idx="2"/>
          </p:cNvCxnSpPr>
          <p:nvPr/>
        </p:nvCxnSpPr>
        <p:spPr>
          <a:xfrm>
            <a:off x="7166931" y="3102574"/>
            <a:ext cx="1684670" cy="208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26" idx="6"/>
            <a:endCxn id="301" idx="2"/>
          </p:cNvCxnSpPr>
          <p:nvPr/>
        </p:nvCxnSpPr>
        <p:spPr>
          <a:xfrm flipV="1">
            <a:off x="7166931" y="3129339"/>
            <a:ext cx="1509592" cy="4366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>
            <a:stCxn id="226" idx="4"/>
            <a:endCxn id="226" idx="4"/>
          </p:cNvCxnSpPr>
          <p:nvPr/>
        </p:nvCxnSpPr>
        <p:spPr>
          <a:xfrm>
            <a:off x="6952747" y="378013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226" idx="4"/>
            <a:endCxn id="229" idx="2"/>
          </p:cNvCxnSpPr>
          <p:nvPr/>
        </p:nvCxnSpPr>
        <p:spPr>
          <a:xfrm flipV="1">
            <a:off x="6952747" y="3310578"/>
            <a:ext cx="1898854" cy="469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円/楕円 234"/>
          <p:cNvSpPr/>
          <p:nvPr/>
        </p:nvSpPr>
        <p:spPr>
          <a:xfrm>
            <a:off x="6330781" y="3211722"/>
            <a:ext cx="428368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円/楕円 235"/>
          <p:cNvSpPr/>
          <p:nvPr/>
        </p:nvSpPr>
        <p:spPr>
          <a:xfrm>
            <a:off x="6330781" y="3675101"/>
            <a:ext cx="428368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円/楕円 236"/>
          <p:cNvSpPr/>
          <p:nvPr/>
        </p:nvSpPr>
        <p:spPr>
          <a:xfrm>
            <a:off x="6116597" y="3374421"/>
            <a:ext cx="428368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円/楕円 237"/>
          <p:cNvSpPr/>
          <p:nvPr/>
        </p:nvSpPr>
        <p:spPr>
          <a:xfrm>
            <a:off x="6116597" y="3837800"/>
            <a:ext cx="428368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円/楕円 238"/>
          <p:cNvSpPr/>
          <p:nvPr/>
        </p:nvSpPr>
        <p:spPr>
          <a:xfrm>
            <a:off x="8697151" y="3252914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0" name="直線コネクタ 239"/>
          <p:cNvCxnSpPr>
            <a:stCxn id="237" idx="6"/>
            <a:endCxn id="239" idx="2"/>
          </p:cNvCxnSpPr>
          <p:nvPr/>
        </p:nvCxnSpPr>
        <p:spPr>
          <a:xfrm flipV="1">
            <a:off x="6544965" y="3467098"/>
            <a:ext cx="2152186" cy="1215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>
            <a:stCxn id="235" idx="6"/>
            <a:endCxn id="239" idx="2"/>
          </p:cNvCxnSpPr>
          <p:nvPr/>
        </p:nvCxnSpPr>
        <p:spPr>
          <a:xfrm>
            <a:off x="6759149" y="3425906"/>
            <a:ext cx="1938002" cy="41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/>
          <p:cNvCxnSpPr>
            <a:stCxn id="236" idx="6"/>
            <a:endCxn id="239" idx="2"/>
          </p:cNvCxnSpPr>
          <p:nvPr/>
        </p:nvCxnSpPr>
        <p:spPr>
          <a:xfrm flipV="1">
            <a:off x="6759149" y="3467098"/>
            <a:ext cx="1938002" cy="422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236" idx="4"/>
            <a:endCxn id="236" idx="4"/>
          </p:cNvCxnSpPr>
          <p:nvPr/>
        </p:nvCxnSpPr>
        <p:spPr>
          <a:xfrm>
            <a:off x="6544965" y="410346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/>
          <p:cNvCxnSpPr>
            <a:stCxn id="236" idx="4"/>
            <a:endCxn id="301" idx="2"/>
          </p:cNvCxnSpPr>
          <p:nvPr/>
        </p:nvCxnSpPr>
        <p:spPr>
          <a:xfrm flipV="1">
            <a:off x="6544965" y="3129339"/>
            <a:ext cx="2131558" cy="9741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円/楕円 275"/>
          <p:cNvSpPr/>
          <p:nvPr/>
        </p:nvSpPr>
        <p:spPr>
          <a:xfrm>
            <a:off x="7166931" y="1625942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7" name="円/楕円 276"/>
          <p:cNvSpPr/>
          <p:nvPr/>
        </p:nvSpPr>
        <p:spPr>
          <a:xfrm>
            <a:off x="7166931" y="2089321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8" name="円/楕円 277"/>
          <p:cNvSpPr/>
          <p:nvPr/>
        </p:nvSpPr>
        <p:spPr>
          <a:xfrm>
            <a:off x="6952747" y="1788641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9" name="円/楕円 278"/>
          <p:cNvSpPr/>
          <p:nvPr/>
        </p:nvSpPr>
        <p:spPr>
          <a:xfrm>
            <a:off x="6952747" y="2252020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0" name="円/楕円 279"/>
          <p:cNvSpPr/>
          <p:nvPr/>
        </p:nvSpPr>
        <p:spPr>
          <a:xfrm>
            <a:off x="9032811" y="2604173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1" name="直線コネクタ 280"/>
          <p:cNvCxnSpPr>
            <a:stCxn id="278" idx="6"/>
            <a:endCxn id="280" idx="2"/>
          </p:cNvCxnSpPr>
          <p:nvPr/>
        </p:nvCxnSpPr>
        <p:spPr>
          <a:xfrm>
            <a:off x="7381115" y="2002825"/>
            <a:ext cx="1651696" cy="815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76" idx="6"/>
            <a:endCxn id="280" idx="1"/>
          </p:cNvCxnSpPr>
          <p:nvPr/>
        </p:nvCxnSpPr>
        <p:spPr>
          <a:xfrm>
            <a:off x="7595299" y="1840126"/>
            <a:ext cx="1500245" cy="826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>
            <a:stCxn id="277" idx="6"/>
            <a:endCxn id="291" idx="1"/>
          </p:cNvCxnSpPr>
          <p:nvPr/>
        </p:nvCxnSpPr>
        <p:spPr>
          <a:xfrm>
            <a:off x="7595299" y="2303505"/>
            <a:ext cx="1298407" cy="517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>
            <a:stCxn id="277" idx="4"/>
            <a:endCxn id="277" idx="4"/>
          </p:cNvCxnSpPr>
          <p:nvPr/>
        </p:nvCxnSpPr>
        <p:spPr>
          <a:xfrm>
            <a:off x="7381115" y="25176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/>
          <p:cNvCxnSpPr>
            <a:stCxn id="277" idx="4"/>
            <a:endCxn id="280" idx="2"/>
          </p:cNvCxnSpPr>
          <p:nvPr/>
        </p:nvCxnSpPr>
        <p:spPr>
          <a:xfrm>
            <a:off x="7381115" y="2517688"/>
            <a:ext cx="1651696" cy="300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/>
          <p:cNvCxnSpPr/>
          <p:nvPr/>
        </p:nvCxnSpPr>
        <p:spPr>
          <a:xfrm>
            <a:off x="6425511" y="3499026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円/楕円 286"/>
          <p:cNvSpPr/>
          <p:nvPr/>
        </p:nvSpPr>
        <p:spPr>
          <a:xfrm>
            <a:off x="6750909" y="1932801"/>
            <a:ext cx="428368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8" name="円/楕円 287"/>
          <p:cNvSpPr/>
          <p:nvPr/>
        </p:nvSpPr>
        <p:spPr>
          <a:xfrm>
            <a:off x="6750909" y="2396180"/>
            <a:ext cx="428368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9" name="円/楕円 288"/>
          <p:cNvSpPr/>
          <p:nvPr/>
        </p:nvSpPr>
        <p:spPr>
          <a:xfrm>
            <a:off x="6536725" y="2095500"/>
            <a:ext cx="428368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0" name="円/楕円 289"/>
          <p:cNvSpPr/>
          <p:nvPr/>
        </p:nvSpPr>
        <p:spPr>
          <a:xfrm>
            <a:off x="6536725" y="2558879"/>
            <a:ext cx="428368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1" name="円/楕円 290"/>
          <p:cNvSpPr/>
          <p:nvPr/>
        </p:nvSpPr>
        <p:spPr>
          <a:xfrm>
            <a:off x="8830973" y="2758635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2" name="直線コネクタ 291"/>
          <p:cNvCxnSpPr>
            <a:stCxn id="289" idx="6"/>
            <a:endCxn id="280" idx="1"/>
          </p:cNvCxnSpPr>
          <p:nvPr/>
        </p:nvCxnSpPr>
        <p:spPr>
          <a:xfrm>
            <a:off x="6965093" y="2309684"/>
            <a:ext cx="2130451" cy="357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/>
          <p:cNvCxnSpPr>
            <a:stCxn id="287" idx="6"/>
            <a:endCxn id="301" idx="2"/>
          </p:cNvCxnSpPr>
          <p:nvPr/>
        </p:nvCxnSpPr>
        <p:spPr>
          <a:xfrm>
            <a:off x="7179277" y="2146985"/>
            <a:ext cx="1497246" cy="9823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stCxn id="288" idx="6"/>
            <a:endCxn id="291" idx="2"/>
          </p:cNvCxnSpPr>
          <p:nvPr/>
        </p:nvCxnSpPr>
        <p:spPr>
          <a:xfrm>
            <a:off x="7179277" y="2610364"/>
            <a:ext cx="1651696" cy="362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288" idx="4"/>
            <a:endCxn id="288" idx="4"/>
          </p:cNvCxnSpPr>
          <p:nvPr/>
        </p:nvCxnSpPr>
        <p:spPr>
          <a:xfrm>
            <a:off x="6965093" y="282454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/>
          <p:cNvCxnSpPr>
            <a:stCxn id="288" idx="4"/>
            <a:endCxn id="291" idx="2"/>
          </p:cNvCxnSpPr>
          <p:nvPr/>
        </p:nvCxnSpPr>
        <p:spPr>
          <a:xfrm>
            <a:off x="6965093" y="2824547"/>
            <a:ext cx="1865880" cy="148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円/楕円 296"/>
          <p:cNvSpPr/>
          <p:nvPr/>
        </p:nvSpPr>
        <p:spPr>
          <a:xfrm>
            <a:off x="6343127" y="2256133"/>
            <a:ext cx="428368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8" name="円/楕円 297"/>
          <p:cNvSpPr/>
          <p:nvPr/>
        </p:nvSpPr>
        <p:spPr>
          <a:xfrm>
            <a:off x="6343127" y="2719512"/>
            <a:ext cx="428368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9" name="円/楕円 298"/>
          <p:cNvSpPr/>
          <p:nvPr/>
        </p:nvSpPr>
        <p:spPr>
          <a:xfrm>
            <a:off x="6128943" y="2418832"/>
            <a:ext cx="428368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0" name="円/楕円 299"/>
          <p:cNvSpPr/>
          <p:nvPr/>
        </p:nvSpPr>
        <p:spPr>
          <a:xfrm>
            <a:off x="6128943" y="2882211"/>
            <a:ext cx="428368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1" name="円/楕円 300"/>
          <p:cNvSpPr/>
          <p:nvPr/>
        </p:nvSpPr>
        <p:spPr>
          <a:xfrm>
            <a:off x="8676523" y="2915155"/>
            <a:ext cx="428368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2" name="直線コネクタ 301"/>
          <p:cNvCxnSpPr>
            <a:stCxn id="299" idx="6"/>
            <a:endCxn id="301" idx="2"/>
          </p:cNvCxnSpPr>
          <p:nvPr/>
        </p:nvCxnSpPr>
        <p:spPr>
          <a:xfrm>
            <a:off x="6557311" y="2633016"/>
            <a:ext cx="2119212" cy="4963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>
            <a:stCxn id="297" idx="6"/>
            <a:endCxn id="291" idx="1"/>
          </p:cNvCxnSpPr>
          <p:nvPr/>
        </p:nvCxnSpPr>
        <p:spPr>
          <a:xfrm>
            <a:off x="6771495" y="2470317"/>
            <a:ext cx="2122211" cy="351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/>
          <p:cNvCxnSpPr>
            <a:stCxn id="298" idx="6"/>
            <a:endCxn id="301" idx="2"/>
          </p:cNvCxnSpPr>
          <p:nvPr/>
        </p:nvCxnSpPr>
        <p:spPr>
          <a:xfrm>
            <a:off x="6771495" y="2933696"/>
            <a:ext cx="1905028" cy="195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/>
          <p:cNvCxnSpPr>
            <a:stCxn id="298" idx="4"/>
            <a:endCxn id="298" idx="4"/>
          </p:cNvCxnSpPr>
          <p:nvPr/>
        </p:nvCxnSpPr>
        <p:spPr>
          <a:xfrm>
            <a:off x="6557311" y="31478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/>
          <p:cNvCxnSpPr>
            <a:stCxn id="298" idx="4"/>
            <a:endCxn id="301" idx="2"/>
          </p:cNvCxnSpPr>
          <p:nvPr/>
        </p:nvCxnSpPr>
        <p:spPr>
          <a:xfrm flipV="1">
            <a:off x="6557311" y="3129339"/>
            <a:ext cx="2119212" cy="18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円/楕円 366"/>
          <p:cNvSpPr/>
          <p:nvPr/>
        </p:nvSpPr>
        <p:spPr>
          <a:xfrm>
            <a:off x="10832748" y="3058296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2" name="直線コネクタ 371"/>
          <p:cNvCxnSpPr>
            <a:stCxn id="280" idx="6"/>
            <a:endCxn id="367" idx="2"/>
          </p:cNvCxnSpPr>
          <p:nvPr/>
        </p:nvCxnSpPr>
        <p:spPr>
          <a:xfrm>
            <a:off x="9461179" y="2818357"/>
            <a:ext cx="1371569" cy="454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/>
          <p:cNvCxnSpPr>
            <a:stCxn id="301" idx="6"/>
            <a:endCxn id="367" idx="2"/>
          </p:cNvCxnSpPr>
          <p:nvPr/>
        </p:nvCxnSpPr>
        <p:spPr>
          <a:xfrm>
            <a:off x="9104891" y="3129339"/>
            <a:ext cx="1727857" cy="143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コネクタ 377"/>
          <p:cNvCxnSpPr>
            <a:stCxn id="149" idx="6"/>
            <a:endCxn id="367" idx="2"/>
          </p:cNvCxnSpPr>
          <p:nvPr/>
        </p:nvCxnSpPr>
        <p:spPr>
          <a:xfrm flipV="1">
            <a:off x="9510598" y="3272480"/>
            <a:ext cx="1322150" cy="175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/>
          <p:cNvCxnSpPr>
            <a:stCxn id="195" idx="6"/>
            <a:endCxn id="367" idx="2"/>
          </p:cNvCxnSpPr>
          <p:nvPr/>
        </p:nvCxnSpPr>
        <p:spPr>
          <a:xfrm flipV="1">
            <a:off x="9154310" y="3272480"/>
            <a:ext cx="1678438" cy="486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74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1738184" y="2166552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738184" y="2629931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738184" y="3093310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738184" y="3556689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738184" y="4020068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738184" y="4483447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2228335" y="2166551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2228335" y="2629930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2228335" y="3093309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2228335" y="3556688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2228335" y="4020067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2228335" y="4483446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2710249" y="2166552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2710249" y="2629931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2710249" y="3093310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2710249" y="3556689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2710249" y="4020068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2710249" y="4483447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3200400" y="2166551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3200400" y="2629930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3200400" y="3093309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3200400" y="3556688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3200400" y="4020067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3200400" y="4483446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/>
          <p:cNvSpPr/>
          <p:nvPr/>
        </p:nvSpPr>
        <p:spPr>
          <a:xfrm>
            <a:off x="3682315" y="2166551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3682315" y="2629930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3682315" y="3093309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3682315" y="3556688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3682315" y="4020067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3682315" y="4483446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4172466" y="2166550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4172466" y="2629929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4172466" y="3093308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4172466" y="3556687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4172466" y="4020066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4172466" y="4483445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円/楕円 130"/>
          <p:cNvSpPr/>
          <p:nvPr/>
        </p:nvSpPr>
        <p:spPr>
          <a:xfrm>
            <a:off x="7166931" y="3508288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円/楕円 131"/>
          <p:cNvSpPr/>
          <p:nvPr/>
        </p:nvSpPr>
        <p:spPr>
          <a:xfrm>
            <a:off x="7166931" y="3971667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円/楕円 136"/>
          <p:cNvSpPr/>
          <p:nvPr/>
        </p:nvSpPr>
        <p:spPr>
          <a:xfrm>
            <a:off x="6952747" y="3670987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円/楕円 137"/>
          <p:cNvSpPr/>
          <p:nvPr/>
        </p:nvSpPr>
        <p:spPr>
          <a:xfrm>
            <a:off x="6952747" y="4134366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円/楕円 148"/>
          <p:cNvSpPr/>
          <p:nvPr/>
        </p:nvSpPr>
        <p:spPr>
          <a:xfrm>
            <a:off x="9082230" y="3233348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5" name="直線コネクタ 154"/>
          <p:cNvCxnSpPr>
            <a:stCxn id="131" idx="6"/>
            <a:endCxn id="149" idx="2"/>
          </p:cNvCxnSpPr>
          <p:nvPr/>
        </p:nvCxnSpPr>
        <p:spPr>
          <a:xfrm flipV="1">
            <a:off x="7595299" y="3447532"/>
            <a:ext cx="1486931" cy="27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/>
          <p:cNvCxnSpPr>
            <a:stCxn id="132" idx="6"/>
            <a:endCxn id="149" idx="2"/>
          </p:cNvCxnSpPr>
          <p:nvPr/>
        </p:nvCxnSpPr>
        <p:spPr>
          <a:xfrm flipV="1">
            <a:off x="7595299" y="3447532"/>
            <a:ext cx="1486931" cy="738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/>
          <p:cNvCxnSpPr>
            <a:stCxn id="132" idx="4"/>
            <a:endCxn id="132" idx="4"/>
          </p:cNvCxnSpPr>
          <p:nvPr/>
        </p:nvCxnSpPr>
        <p:spPr>
          <a:xfrm>
            <a:off x="7381115" y="440003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>
            <a:stCxn id="132" idx="4"/>
            <a:endCxn id="149" idx="2"/>
          </p:cNvCxnSpPr>
          <p:nvPr/>
        </p:nvCxnSpPr>
        <p:spPr>
          <a:xfrm flipV="1">
            <a:off x="7381115" y="3447532"/>
            <a:ext cx="1701115" cy="952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/>
          <p:cNvCxnSpPr/>
          <p:nvPr/>
        </p:nvCxnSpPr>
        <p:spPr>
          <a:xfrm>
            <a:off x="6425511" y="5381372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6750909" y="3815147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円/楕円 176"/>
          <p:cNvSpPr/>
          <p:nvPr/>
        </p:nvSpPr>
        <p:spPr>
          <a:xfrm>
            <a:off x="6750909" y="4278526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円/楕円 177"/>
          <p:cNvSpPr/>
          <p:nvPr/>
        </p:nvSpPr>
        <p:spPr>
          <a:xfrm>
            <a:off x="6536725" y="3977846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円/楕円 178"/>
          <p:cNvSpPr/>
          <p:nvPr/>
        </p:nvSpPr>
        <p:spPr>
          <a:xfrm>
            <a:off x="6536725" y="4441225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円/楕円 179"/>
          <p:cNvSpPr/>
          <p:nvPr/>
        </p:nvSpPr>
        <p:spPr>
          <a:xfrm>
            <a:off x="8880392" y="3387810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1" name="直線コネクタ 180"/>
          <p:cNvCxnSpPr>
            <a:stCxn id="178" idx="6"/>
            <a:endCxn id="180" idx="2"/>
          </p:cNvCxnSpPr>
          <p:nvPr/>
        </p:nvCxnSpPr>
        <p:spPr>
          <a:xfrm flipV="1">
            <a:off x="6965093" y="3601994"/>
            <a:ext cx="1915299" cy="590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6" idx="6"/>
            <a:endCxn id="180" idx="2"/>
          </p:cNvCxnSpPr>
          <p:nvPr/>
        </p:nvCxnSpPr>
        <p:spPr>
          <a:xfrm flipV="1">
            <a:off x="7179277" y="3601994"/>
            <a:ext cx="1701115" cy="427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7" idx="6"/>
            <a:endCxn id="180" idx="2"/>
          </p:cNvCxnSpPr>
          <p:nvPr/>
        </p:nvCxnSpPr>
        <p:spPr>
          <a:xfrm flipV="1">
            <a:off x="7179277" y="3601994"/>
            <a:ext cx="1701115" cy="890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7" idx="4"/>
            <a:endCxn id="177" idx="4"/>
          </p:cNvCxnSpPr>
          <p:nvPr/>
        </p:nvCxnSpPr>
        <p:spPr>
          <a:xfrm>
            <a:off x="6965093" y="470689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/>
          <p:cNvCxnSpPr>
            <a:stCxn id="177" idx="4"/>
            <a:endCxn id="180" idx="2"/>
          </p:cNvCxnSpPr>
          <p:nvPr/>
        </p:nvCxnSpPr>
        <p:spPr>
          <a:xfrm flipV="1">
            <a:off x="6965093" y="3601994"/>
            <a:ext cx="1915299" cy="1104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円/楕円 190"/>
          <p:cNvSpPr/>
          <p:nvPr/>
        </p:nvSpPr>
        <p:spPr>
          <a:xfrm>
            <a:off x="6343127" y="4138479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円/楕円 191"/>
          <p:cNvSpPr/>
          <p:nvPr/>
        </p:nvSpPr>
        <p:spPr>
          <a:xfrm>
            <a:off x="6343127" y="4601858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円/楕円 192"/>
          <p:cNvSpPr/>
          <p:nvPr/>
        </p:nvSpPr>
        <p:spPr>
          <a:xfrm>
            <a:off x="6128943" y="4301178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円/楕円 193"/>
          <p:cNvSpPr/>
          <p:nvPr/>
        </p:nvSpPr>
        <p:spPr>
          <a:xfrm>
            <a:off x="6128943" y="4764557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円/楕円 194"/>
          <p:cNvSpPr/>
          <p:nvPr/>
        </p:nvSpPr>
        <p:spPr>
          <a:xfrm>
            <a:off x="8725942" y="3544330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6" name="直線コネクタ 195"/>
          <p:cNvCxnSpPr>
            <a:stCxn id="193" idx="6"/>
            <a:endCxn id="195" idx="2"/>
          </p:cNvCxnSpPr>
          <p:nvPr/>
        </p:nvCxnSpPr>
        <p:spPr>
          <a:xfrm flipV="1">
            <a:off x="6557311" y="3758514"/>
            <a:ext cx="2168631" cy="756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コネクタ 197"/>
          <p:cNvCxnSpPr>
            <a:stCxn id="192" idx="6"/>
            <a:endCxn id="195" idx="2"/>
          </p:cNvCxnSpPr>
          <p:nvPr/>
        </p:nvCxnSpPr>
        <p:spPr>
          <a:xfrm flipV="1">
            <a:off x="6771495" y="3758514"/>
            <a:ext cx="1954447" cy="1057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>
            <a:stCxn id="192" idx="4"/>
            <a:endCxn id="192" idx="4"/>
          </p:cNvCxnSpPr>
          <p:nvPr/>
        </p:nvCxnSpPr>
        <p:spPr>
          <a:xfrm>
            <a:off x="6557311" y="50302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2" idx="4"/>
            <a:endCxn id="195" idx="2"/>
          </p:cNvCxnSpPr>
          <p:nvPr/>
        </p:nvCxnSpPr>
        <p:spPr>
          <a:xfrm flipV="1">
            <a:off x="6557311" y="3758514"/>
            <a:ext cx="2168631" cy="1271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円/楕円 213"/>
          <p:cNvSpPr/>
          <p:nvPr/>
        </p:nvSpPr>
        <p:spPr>
          <a:xfrm>
            <a:off x="7154585" y="2581531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円/楕円 214"/>
          <p:cNvSpPr/>
          <p:nvPr/>
        </p:nvSpPr>
        <p:spPr>
          <a:xfrm>
            <a:off x="7154585" y="3044910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円/楕円 215"/>
          <p:cNvSpPr/>
          <p:nvPr/>
        </p:nvSpPr>
        <p:spPr>
          <a:xfrm>
            <a:off x="6940401" y="2744230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7" name="円/楕円 216"/>
          <p:cNvSpPr/>
          <p:nvPr/>
        </p:nvSpPr>
        <p:spPr>
          <a:xfrm>
            <a:off x="6940401" y="3207609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8" name="円/楕円 217"/>
          <p:cNvSpPr/>
          <p:nvPr/>
        </p:nvSpPr>
        <p:spPr>
          <a:xfrm>
            <a:off x="9053439" y="2941932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9" name="直線コネクタ 218"/>
          <p:cNvCxnSpPr>
            <a:stCxn id="216" idx="6"/>
            <a:endCxn id="218" idx="2"/>
          </p:cNvCxnSpPr>
          <p:nvPr/>
        </p:nvCxnSpPr>
        <p:spPr>
          <a:xfrm>
            <a:off x="7368769" y="2958414"/>
            <a:ext cx="1684670" cy="197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コネクタ 219"/>
          <p:cNvCxnSpPr>
            <a:stCxn id="214" idx="6"/>
            <a:endCxn id="218" idx="2"/>
          </p:cNvCxnSpPr>
          <p:nvPr/>
        </p:nvCxnSpPr>
        <p:spPr>
          <a:xfrm>
            <a:off x="7582953" y="2795715"/>
            <a:ext cx="1470486" cy="360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コネクタ 220"/>
          <p:cNvCxnSpPr>
            <a:stCxn id="215" idx="6"/>
            <a:endCxn id="218" idx="2"/>
          </p:cNvCxnSpPr>
          <p:nvPr/>
        </p:nvCxnSpPr>
        <p:spPr>
          <a:xfrm flipV="1">
            <a:off x="7582953" y="3156116"/>
            <a:ext cx="1470486" cy="102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コネクタ 221"/>
          <p:cNvCxnSpPr>
            <a:stCxn id="215" idx="4"/>
            <a:endCxn id="215" idx="4"/>
          </p:cNvCxnSpPr>
          <p:nvPr/>
        </p:nvCxnSpPr>
        <p:spPr>
          <a:xfrm>
            <a:off x="7368769" y="347327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>
            <a:stCxn id="215" idx="4"/>
            <a:endCxn id="218" idx="2"/>
          </p:cNvCxnSpPr>
          <p:nvPr/>
        </p:nvCxnSpPr>
        <p:spPr>
          <a:xfrm flipV="1">
            <a:off x="7368769" y="3156116"/>
            <a:ext cx="1684670" cy="317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コネクタ 223"/>
          <p:cNvCxnSpPr/>
          <p:nvPr/>
        </p:nvCxnSpPr>
        <p:spPr>
          <a:xfrm>
            <a:off x="6413165" y="4454615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円/楕円 224"/>
          <p:cNvSpPr/>
          <p:nvPr/>
        </p:nvSpPr>
        <p:spPr>
          <a:xfrm>
            <a:off x="6738563" y="2888390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円/楕円 225"/>
          <p:cNvSpPr/>
          <p:nvPr/>
        </p:nvSpPr>
        <p:spPr>
          <a:xfrm>
            <a:off x="6738563" y="3351769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円/楕円 226"/>
          <p:cNvSpPr/>
          <p:nvPr/>
        </p:nvSpPr>
        <p:spPr>
          <a:xfrm>
            <a:off x="6524379" y="3051089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円/楕円 227"/>
          <p:cNvSpPr/>
          <p:nvPr/>
        </p:nvSpPr>
        <p:spPr>
          <a:xfrm>
            <a:off x="6524379" y="3514468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円/楕円 228"/>
          <p:cNvSpPr/>
          <p:nvPr/>
        </p:nvSpPr>
        <p:spPr>
          <a:xfrm>
            <a:off x="8851601" y="3096394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0" name="直線コネクタ 229"/>
          <p:cNvCxnSpPr>
            <a:stCxn id="227" idx="6"/>
            <a:endCxn id="229" idx="2"/>
          </p:cNvCxnSpPr>
          <p:nvPr/>
        </p:nvCxnSpPr>
        <p:spPr>
          <a:xfrm>
            <a:off x="6952747" y="3265273"/>
            <a:ext cx="1898854" cy="45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25" idx="6"/>
            <a:endCxn id="229" idx="2"/>
          </p:cNvCxnSpPr>
          <p:nvPr/>
        </p:nvCxnSpPr>
        <p:spPr>
          <a:xfrm>
            <a:off x="7166931" y="3102574"/>
            <a:ext cx="1684670" cy="208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26" idx="6"/>
            <a:endCxn id="301" idx="2"/>
          </p:cNvCxnSpPr>
          <p:nvPr/>
        </p:nvCxnSpPr>
        <p:spPr>
          <a:xfrm flipV="1">
            <a:off x="7166931" y="3129339"/>
            <a:ext cx="1509592" cy="43661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>
            <a:stCxn id="226" idx="4"/>
            <a:endCxn id="226" idx="4"/>
          </p:cNvCxnSpPr>
          <p:nvPr/>
        </p:nvCxnSpPr>
        <p:spPr>
          <a:xfrm>
            <a:off x="6952747" y="378013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226" idx="4"/>
            <a:endCxn id="229" idx="2"/>
          </p:cNvCxnSpPr>
          <p:nvPr/>
        </p:nvCxnSpPr>
        <p:spPr>
          <a:xfrm flipV="1">
            <a:off x="6952747" y="3310578"/>
            <a:ext cx="1898854" cy="469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円/楕円 234"/>
          <p:cNvSpPr/>
          <p:nvPr/>
        </p:nvSpPr>
        <p:spPr>
          <a:xfrm>
            <a:off x="6330781" y="3211722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円/楕円 235"/>
          <p:cNvSpPr/>
          <p:nvPr/>
        </p:nvSpPr>
        <p:spPr>
          <a:xfrm>
            <a:off x="6330781" y="3675101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円/楕円 236"/>
          <p:cNvSpPr/>
          <p:nvPr/>
        </p:nvSpPr>
        <p:spPr>
          <a:xfrm>
            <a:off x="6116597" y="3374421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円/楕円 237"/>
          <p:cNvSpPr/>
          <p:nvPr/>
        </p:nvSpPr>
        <p:spPr>
          <a:xfrm>
            <a:off x="6116597" y="3837800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円/楕円 238"/>
          <p:cNvSpPr/>
          <p:nvPr/>
        </p:nvSpPr>
        <p:spPr>
          <a:xfrm>
            <a:off x="8697151" y="3252914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0" name="直線コネクタ 239"/>
          <p:cNvCxnSpPr>
            <a:stCxn id="237" idx="6"/>
            <a:endCxn id="239" idx="2"/>
          </p:cNvCxnSpPr>
          <p:nvPr/>
        </p:nvCxnSpPr>
        <p:spPr>
          <a:xfrm flipV="1">
            <a:off x="6544965" y="3467098"/>
            <a:ext cx="2152186" cy="1215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>
            <a:stCxn id="235" idx="6"/>
            <a:endCxn id="239" idx="2"/>
          </p:cNvCxnSpPr>
          <p:nvPr/>
        </p:nvCxnSpPr>
        <p:spPr>
          <a:xfrm>
            <a:off x="6759149" y="3425906"/>
            <a:ext cx="1938002" cy="41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/>
          <p:cNvCxnSpPr>
            <a:stCxn id="236" idx="6"/>
            <a:endCxn id="239" idx="2"/>
          </p:cNvCxnSpPr>
          <p:nvPr/>
        </p:nvCxnSpPr>
        <p:spPr>
          <a:xfrm flipV="1">
            <a:off x="6759149" y="3467098"/>
            <a:ext cx="1938002" cy="422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236" idx="4"/>
            <a:endCxn id="236" idx="4"/>
          </p:cNvCxnSpPr>
          <p:nvPr/>
        </p:nvCxnSpPr>
        <p:spPr>
          <a:xfrm>
            <a:off x="6544965" y="410346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/>
          <p:cNvCxnSpPr>
            <a:stCxn id="236" idx="4"/>
            <a:endCxn id="301" idx="2"/>
          </p:cNvCxnSpPr>
          <p:nvPr/>
        </p:nvCxnSpPr>
        <p:spPr>
          <a:xfrm flipV="1">
            <a:off x="6544965" y="3129339"/>
            <a:ext cx="2131558" cy="97412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円/楕円 275"/>
          <p:cNvSpPr/>
          <p:nvPr/>
        </p:nvSpPr>
        <p:spPr>
          <a:xfrm>
            <a:off x="7166931" y="1625942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7" name="円/楕円 276"/>
          <p:cNvSpPr/>
          <p:nvPr/>
        </p:nvSpPr>
        <p:spPr>
          <a:xfrm>
            <a:off x="7166931" y="2089321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8" name="円/楕円 277"/>
          <p:cNvSpPr/>
          <p:nvPr/>
        </p:nvSpPr>
        <p:spPr>
          <a:xfrm>
            <a:off x="6952747" y="1788641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9" name="円/楕円 278"/>
          <p:cNvSpPr/>
          <p:nvPr/>
        </p:nvSpPr>
        <p:spPr>
          <a:xfrm>
            <a:off x="6952747" y="2252020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0" name="円/楕円 279"/>
          <p:cNvSpPr/>
          <p:nvPr/>
        </p:nvSpPr>
        <p:spPr>
          <a:xfrm>
            <a:off x="9032811" y="2604173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1" name="直線コネクタ 280"/>
          <p:cNvCxnSpPr>
            <a:stCxn id="278" idx="6"/>
            <a:endCxn id="280" idx="2"/>
          </p:cNvCxnSpPr>
          <p:nvPr/>
        </p:nvCxnSpPr>
        <p:spPr>
          <a:xfrm>
            <a:off x="7381115" y="2002825"/>
            <a:ext cx="1651696" cy="815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76" idx="6"/>
            <a:endCxn id="280" idx="1"/>
          </p:cNvCxnSpPr>
          <p:nvPr/>
        </p:nvCxnSpPr>
        <p:spPr>
          <a:xfrm>
            <a:off x="7595299" y="1840126"/>
            <a:ext cx="1500245" cy="826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>
            <a:stCxn id="277" idx="6"/>
            <a:endCxn id="291" idx="1"/>
          </p:cNvCxnSpPr>
          <p:nvPr/>
        </p:nvCxnSpPr>
        <p:spPr>
          <a:xfrm>
            <a:off x="7595299" y="2303505"/>
            <a:ext cx="1298407" cy="517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>
            <a:stCxn id="277" idx="4"/>
            <a:endCxn id="277" idx="4"/>
          </p:cNvCxnSpPr>
          <p:nvPr/>
        </p:nvCxnSpPr>
        <p:spPr>
          <a:xfrm>
            <a:off x="7381115" y="25176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/>
          <p:cNvCxnSpPr/>
          <p:nvPr/>
        </p:nvCxnSpPr>
        <p:spPr>
          <a:xfrm>
            <a:off x="6425511" y="3499026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円/楕円 286"/>
          <p:cNvSpPr/>
          <p:nvPr/>
        </p:nvSpPr>
        <p:spPr>
          <a:xfrm>
            <a:off x="6750909" y="1932801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8" name="円/楕円 287"/>
          <p:cNvSpPr/>
          <p:nvPr/>
        </p:nvSpPr>
        <p:spPr>
          <a:xfrm>
            <a:off x="6750909" y="2396180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9" name="円/楕円 288"/>
          <p:cNvSpPr/>
          <p:nvPr/>
        </p:nvSpPr>
        <p:spPr>
          <a:xfrm>
            <a:off x="6536725" y="2095500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0" name="円/楕円 289"/>
          <p:cNvSpPr/>
          <p:nvPr/>
        </p:nvSpPr>
        <p:spPr>
          <a:xfrm>
            <a:off x="6536725" y="2558879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1" name="円/楕円 290"/>
          <p:cNvSpPr/>
          <p:nvPr/>
        </p:nvSpPr>
        <p:spPr>
          <a:xfrm>
            <a:off x="8830973" y="2758635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2" name="直線コネクタ 291"/>
          <p:cNvCxnSpPr>
            <a:stCxn id="289" idx="6"/>
            <a:endCxn id="280" idx="1"/>
          </p:cNvCxnSpPr>
          <p:nvPr/>
        </p:nvCxnSpPr>
        <p:spPr>
          <a:xfrm>
            <a:off x="6965093" y="2309684"/>
            <a:ext cx="2130451" cy="357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/>
          <p:cNvCxnSpPr>
            <a:stCxn id="287" idx="6"/>
            <a:endCxn id="301" idx="2"/>
          </p:cNvCxnSpPr>
          <p:nvPr/>
        </p:nvCxnSpPr>
        <p:spPr>
          <a:xfrm>
            <a:off x="7179277" y="2146985"/>
            <a:ext cx="1497246" cy="9823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stCxn id="288" idx="6"/>
            <a:endCxn id="291" idx="2"/>
          </p:cNvCxnSpPr>
          <p:nvPr/>
        </p:nvCxnSpPr>
        <p:spPr>
          <a:xfrm>
            <a:off x="7179277" y="2610364"/>
            <a:ext cx="1651696" cy="362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288" idx="4"/>
            <a:endCxn id="288" idx="4"/>
          </p:cNvCxnSpPr>
          <p:nvPr/>
        </p:nvCxnSpPr>
        <p:spPr>
          <a:xfrm>
            <a:off x="6965093" y="282454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/>
          <p:cNvCxnSpPr>
            <a:stCxn id="288" idx="4"/>
            <a:endCxn id="291" idx="2"/>
          </p:cNvCxnSpPr>
          <p:nvPr/>
        </p:nvCxnSpPr>
        <p:spPr>
          <a:xfrm>
            <a:off x="6965093" y="2824547"/>
            <a:ext cx="1865880" cy="148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円/楕円 296"/>
          <p:cNvSpPr/>
          <p:nvPr/>
        </p:nvSpPr>
        <p:spPr>
          <a:xfrm>
            <a:off x="6343127" y="2256133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8" name="円/楕円 297"/>
          <p:cNvSpPr/>
          <p:nvPr/>
        </p:nvSpPr>
        <p:spPr>
          <a:xfrm>
            <a:off x="6343127" y="2719512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9" name="円/楕円 298"/>
          <p:cNvSpPr/>
          <p:nvPr/>
        </p:nvSpPr>
        <p:spPr>
          <a:xfrm>
            <a:off x="6128943" y="2418832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0" name="円/楕円 299"/>
          <p:cNvSpPr/>
          <p:nvPr/>
        </p:nvSpPr>
        <p:spPr>
          <a:xfrm>
            <a:off x="6128943" y="2882211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1" name="円/楕円 300"/>
          <p:cNvSpPr/>
          <p:nvPr/>
        </p:nvSpPr>
        <p:spPr>
          <a:xfrm>
            <a:off x="8676523" y="2915155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2" name="直線コネクタ 301"/>
          <p:cNvCxnSpPr>
            <a:stCxn id="299" idx="6"/>
            <a:endCxn id="301" idx="2"/>
          </p:cNvCxnSpPr>
          <p:nvPr/>
        </p:nvCxnSpPr>
        <p:spPr>
          <a:xfrm>
            <a:off x="6557311" y="2633016"/>
            <a:ext cx="2119212" cy="49632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>
            <a:stCxn id="297" idx="6"/>
            <a:endCxn id="291" idx="1"/>
          </p:cNvCxnSpPr>
          <p:nvPr/>
        </p:nvCxnSpPr>
        <p:spPr>
          <a:xfrm>
            <a:off x="6771495" y="2470317"/>
            <a:ext cx="2122211" cy="351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/>
          <p:cNvCxnSpPr>
            <a:stCxn id="298" idx="6"/>
          </p:cNvCxnSpPr>
          <p:nvPr/>
        </p:nvCxnSpPr>
        <p:spPr>
          <a:xfrm>
            <a:off x="6771495" y="2933696"/>
            <a:ext cx="2333396" cy="3768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/>
          <p:cNvCxnSpPr>
            <a:stCxn id="298" idx="4"/>
            <a:endCxn id="298" idx="4"/>
          </p:cNvCxnSpPr>
          <p:nvPr/>
        </p:nvCxnSpPr>
        <p:spPr>
          <a:xfrm>
            <a:off x="6557311" y="31478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/>
          <p:cNvCxnSpPr>
            <a:stCxn id="298" idx="4"/>
            <a:endCxn id="301" idx="2"/>
          </p:cNvCxnSpPr>
          <p:nvPr/>
        </p:nvCxnSpPr>
        <p:spPr>
          <a:xfrm flipV="1">
            <a:off x="6557311" y="3129339"/>
            <a:ext cx="2119212" cy="18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円/楕円 366"/>
          <p:cNvSpPr/>
          <p:nvPr/>
        </p:nvSpPr>
        <p:spPr>
          <a:xfrm>
            <a:off x="10832748" y="3058296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2" name="直線コネクタ 371"/>
          <p:cNvCxnSpPr>
            <a:stCxn id="280" idx="6"/>
            <a:endCxn id="367" idx="2"/>
          </p:cNvCxnSpPr>
          <p:nvPr/>
        </p:nvCxnSpPr>
        <p:spPr>
          <a:xfrm>
            <a:off x="9461179" y="2818357"/>
            <a:ext cx="1371569" cy="454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/>
          <p:cNvCxnSpPr>
            <a:stCxn id="301" idx="6"/>
            <a:endCxn id="367" idx="2"/>
          </p:cNvCxnSpPr>
          <p:nvPr/>
        </p:nvCxnSpPr>
        <p:spPr>
          <a:xfrm>
            <a:off x="9104891" y="3129339"/>
            <a:ext cx="1727857" cy="143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コネクタ 377"/>
          <p:cNvCxnSpPr>
            <a:stCxn id="149" idx="6"/>
            <a:endCxn id="367" idx="2"/>
          </p:cNvCxnSpPr>
          <p:nvPr/>
        </p:nvCxnSpPr>
        <p:spPr>
          <a:xfrm flipV="1">
            <a:off x="9510598" y="3272480"/>
            <a:ext cx="1322150" cy="175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/>
          <p:cNvCxnSpPr>
            <a:stCxn id="195" idx="6"/>
            <a:endCxn id="367" idx="2"/>
          </p:cNvCxnSpPr>
          <p:nvPr/>
        </p:nvCxnSpPr>
        <p:spPr>
          <a:xfrm flipV="1">
            <a:off x="9154310" y="3272480"/>
            <a:ext cx="1678438" cy="486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>
            <a:stCxn id="191" idx="6"/>
          </p:cNvCxnSpPr>
          <p:nvPr/>
        </p:nvCxnSpPr>
        <p:spPr>
          <a:xfrm flipV="1">
            <a:off x="6771495" y="3310578"/>
            <a:ext cx="2333396" cy="10420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>
            <a:stCxn id="137" idx="6"/>
          </p:cNvCxnSpPr>
          <p:nvPr/>
        </p:nvCxnSpPr>
        <p:spPr>
          <a:xfrm flipV="1">
            <a:off x="7381115" y="3310578"/>
            <a:ext cx="1723776" cy="5745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/>
          <p:cNvCxnSpPr>
            <a:stCxn id="277" idx="4"/>
          </p:cNvCxnSpPr>
          <p:nvPr/>
        </p:nvCxnSpPr>
        <p:spPr>
          <a:xfrm>
            <a:off x="7381115" y="2517688"/>
            <a:ext cx="1744404" cy="7928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99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1738184" y="2166552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738184" y="2629931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738184" y="3093310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738184" y="3556689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738184" y="4020068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738184" y="4483447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2228335" y="2166551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2228335" y="2629930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2228335" y="3093309"/>
            <a:ext cx="428368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2228335" y="3556688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2228335" y="4020067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2228335" y="4483446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2710249" y="2166552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2710249" y="2629931"/>
            <a:ext cx="428368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2710249" y="3093310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2710249" y="3556689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2710249" y="4020068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2710249" y="4483447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3200400" y="2166551"/>
            <a:ext cx="428368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3200400" y="2629930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3200400" y="3093309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3200400" y="3556688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3200400" y="4020067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3200400" y="4483446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/>
          <p:cNvSpPr/>
          <p:nvPr/>
        </p:nvSpPr>
        <p:spPr>
          <a:xfrm>
            <a:off x="3682315" y="2166551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3682315" y="2629930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3682315" y="3093309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3682315" y="3556688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3682315" y="4020067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3682315" y="4483446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4172466" y="2166550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4172466" y="2629929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4172466" y="3093308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4172466" y="3556687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4172466" y="4020066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4172466" y="4483445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円/楕円 130"/>
          <p:cNvSpPr/>
          <p:nvPr/>
        </p:nvSpPr>
        <p:spPr>
          <a:xfrm>
            <a:off x="7166931" y="3508288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円/楕円 131"/>
          <p:cNvSpPr/>
          <p:nvPr/>
        </p:nvSpPr>
        <p:spPr>
          <a:xfrm>
            <a:off x="7166931" y="3971667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円/楕円 136"/>
          <p:cNvSpPr/>
          <p:nvPr/>
        </p:nvSpPr>
        <p:spPr>
          <a:xfrm>
            <a:off x="6952747" y="3670987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円/楕円 137"/>
          <p:cNvSpPr/>
          <p:nvPr/>
        </p:nvSpPr>
        <p:spPr>
          <a:xfrm>
            <a:off x="6952747" y="4134366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円/楕円 148"/>
          <p:cNvSpPr/>
          <p:nvPr/>
        </p:nvSpPr>
        <p:spPr>
          <a:xfrm>
            <a:off x="9082230" y="3233348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3" name="直線コネクタ 152"/>
          <p:cNvCxnSpPr>
            <a:stCxn id="137" idx="6"/>
            <a:endCxn id="149" idx="2"/>
          </p:cNvCxnSpPr>
          <p:nvPr/>
        </p:nvCxnSpPr>
        <p:spPr>
          <a:xfrm flipV="1">
            <a:off x="7381115" y="3447532"/>
            <a:ext cx="1701115" cy="437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/>
          <p:cNvCxnSpPr>
            <a:stCxn id="131" idx="6"/>
            <a:endCxn id="149" idx="2"/>
          </p:cNvCxnSpPr>
          <p:nvPr/>
        </p:nvCxnSpPr>
        <p:spPr>
          <a:xfrm flipV="1">
            <a:off x="7595299" y="3447532"/>
            <a:ext cx="1486931" cy="27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/>
          <p:cNvCxnSpPr>
            <a:stCxn id="132" idx="6"/>
            <a:endCxn id="149" idx="2"/>
          </p:cNvCxnSpPr>
          <p:nvPr/>
        </p:nvCxnSpPr>
        <p:spPr>
          <a:xfrm flipV="1">
            <a:off x="7595299" y="3447532"/>
            <a:ext cx="1486931" cy="738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/>
          <p:cNvCxnSpPr>
            <a:stCxn id="132" idx="4"/>
            <a:endCxn id="132" idx="4"/>
          </p:cNvCxnSpPr>
          <p:nvPr/>
        </p:nvCxnSpPr>
        <p:spPr>
          <a:xfrm>
            <a:off x="7381115" y="440003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>
            <a:stCxn id="132" idx="4"/>
            <a:endCxn id="149" idx="2"/>
          </p:cNvCxnSpPr>
          <p:nvPr/>
        </p:nvCxnSpPr>
        <p:spPr>
          <a:xfrm flipV="1">
            <a:off x="7381115" y="3447532"/>
            <a:ext cx="1701115" cy="952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/>
          <p:cNvCxnSpPr/>
          <p:nvPr/>
        </p:nvCxnSpPr>
        <p:spPr>
          <a:xfrm>
            <a:off x="6425511" y="5381372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6750909" y="3815147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円/楕円 176"/>
          <p:cNvSpPr/>
          <p:nvPr/>
        </p:nvSpPr>
        <p:spPr>
          <a:xfrm>
            <a:off x="6750909" y="4278526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円/楕円 177"/>
          <p:cNvSpPr/>
          <p:nvPr/>
        </p:nvSpPr>
        <p:spPr>
          <a:xfrm>
            <a:off x="6536725" y="3977846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円/楕円 178"/>
          <p:cNvSpPr/>
          <p:nvPr/>
        </p:nvSpPr>
        <p:spPr>
          <a:xfrm>
            <a:off x="6536725" y="4441225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円/楕円 179"/>
          <p:cNvSpPr/>
          <p:nvPr/>
        </p:nvSpPr>
        <p:spPr>
          <a:xfrm>
            <a:off x="8880392" y="3387810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1" name="直線コネクタ 180"/>
          <p:cNvCxnSpPr>
            <a:stCxn id="178" idx="6"/>
            <a:endCxn id="180" idx="2"/>
          </p:cNvCxnSpPr>
          <p:nvPr/>
        </p:nvCxnSpPr>
        <p:spPr>
          <a:xfrm flipV="1">
            <a:off x="6965093" y="3601994"/>
            <a:ext cx="1915299" cy="590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6" idx="6"/>
            <a:endCxn id="180" idx="2"/>
          </p:cNvCxnSpPr>
          <p:nvPr/>
        </p:nvCxnSpPr>
        <p:spPr>
          <a:xfrm flipV="1">
            <a:off x="7179277" y="3601994"/>
            <a:ext cx="1701115" cy="427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7" idx="6"/>
            <a:endCxn id="180" idx="2"/>
          </p:cNvCxnSpPr>
          <p:nvPr/>
        </p:nvCxnSpPr>
        <p:spPr>
          <a:xfrm flipV="1">
            <a:off x="7179277" y="3601994"/>
            <a:ext cx="1701115" cy="890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7" idx="4"/>
            <a:endCxn id="177" idx="4"/>
          </p:cNvCxnSpPr>
          <p:nvPr/>
        </p:nvCxnSpPr>
        <p:spPr>
          <a:xfrm>
            <a:off x="6965093" y="470689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/>
          <p:cNvCxnSpPr>
            <a:stCxn id="177" idx="4"/>
            <a:endCxn id="180" idx="2"/>
          </p:cNvCxnSpPr>
          <p:nvPr/>
        </p:nvCxnSpPr>
        <p:spPr>
          <a:xfrm flipV="1">
            <a:off x="6965093" y="3601994"/>
            <a:ext cx="1915299" cy="1104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円/楕円 190"/>
          <p:cNvSpPr/>
          <p:nvPr/>
        </p:nvSpPr>
        <p:spPr>
          <a:xfrm>
            <a:off x="6343127" y="4138479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円/楕円 191"/>
          <p:cNvSpPr/>
          <p:nvPr/>
        </p:nvSpPr>
        <p:spPr>
          <a:xfrm>
            <a:off x="6343127" y="4601858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円/楕円 192"/>
          <p:cNvSpPr/>
          <p:nvPr/>
        </p:nvSpPr>
        <p:spPr>
          <a:xfrm>
            <a:off x="6128943" y="4301178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円/楕円 193"/>
          <p:cNvSpPr/>
          <p:nvPr/>
        </p:nvSpPr>
        <p:spPr>
          <a:xfrm>
            <a:off x="6128943" y="4764557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円/楕円 194"/>
          <p:cNvSpPr/>
          <p:nvPr/>
        </p:nvSpPr>
        <p:spPr>
          <a:xfrm>
            <a:off x="8725942" y="3544330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6" name="直線コネクタ 195"/>
          <p:cNvCxnSpPr>
            <a:stCxn id="193" idx="6"/>
            <a:endCxn id="195" idx="2"/>
          </p:cNvCxnSpPr>
          <p:nvPr/>
        </p:nvCxnSpPr>
        <p:spPr>
          <a:xfrm flipV="1">
            <a:off x="6557311" y="3758514"/>
            <a:ext cx="2168631" cy="756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>
            <a:stCxn id="191" idx="6"/>
            <a:endCxn id="195" idx="2"/>
          </p:cNvCxnSpPr>
          <p:nvPr/>
        </p:nvCxnSpPr>
        <p:spPr>
          <a:xfrm flipV="1">
            <a:off x="6771495" y="3758514"/>
            <a:ext cx="1954447" cy="594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コネクタ 197"/>
          <p:cNvCxnSpPr>
            <a:stCxn id="192" idx="6"/>
            <a:endCxn id="195" idx="2"/>
          </p:cNvCxnSpPr>
          <p:nvPr/>
        </p:nvCxnSpPr>
        <p:spPr>
          <a:xfrm flipV="1">
            <a:off x="6771495" y="3758514"/>
            <a:ext cx="1954447" cy="1057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>
            <a:stCxn id="192" idx="4"/>
            <a:endCxn id="192" idx="4"/>
          </p:cNvCxnSpPr>
          <p:nvPr/>
        </p:nvCxnSpPr>
        <p:spPr>
          <a:xfrm>
            <a:off x="6557311" y="50302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2" idx="4"/>
            <a:endCxn id="195" idx="2"/>
          </p:cNvCxnSpPr>
          <p:nvPr/>
        </p:nvCxnSpPr>
        <p:spPr>
          <a:xfrm flipV="1">
            <a:off x="6557311" y="3758514"/>
            <a:ext cx="2168631" cy="1271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円/楕円 213"/>
          <p:cNvSpPr/>
          <p:nvPr/>
        </p:nvSpPr>
        <p:spPr>
          <a:xfrm>
            <a:off x="7154585" y="2581531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円/楕円 214"/>
          <p:cNvSpPr/>
          <p:nvPr/>
        </p:nvSpPr>
        <p:spPr>
          <a:xfrm>
            <a:off x="7154585" y="3044910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円/楕円 215"/>
          <p:cNvSpPr/>
          <p:nvPr/>
        </p:nvSpPr>
        <p:spPr>
          <a:xfrm>
            <a:off x="6940401" y="2744230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7" name="円/楕円 216"/>
          <p:cNvSpPr/>
          <p:nvPr/>
        </p:nvSpPr>
        <p:spPr>
          <a:xfrm>
            <a:off x="6940401" y="3207609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8" name="円/楕円 217"/>
          <p:cNvSpPr/>
          <p:nvPr/>
        </p:nvSpPr>
        <p:spPr>
          <a:xfrm>
            <a:off x="9053439" y="2941932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9" name="直線コネクタ 218"/>
          <p:cNvCxnSpPr>
            <a:stCxn id="216" idx="6"/>
            <a:endCxn id="218" idx="2"/>
          </p:cNvCxnSpPr>
          <p:nvPr/>
        </p:nvCxnSpPr>
        <p:spPr>
          <a:xfrm>
            <a:off x="7368769" y="2958414"/>
            <a:ext cx="1684670" cy="197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コネクタ 219"/>
          <p:cNvCxnSpPr>
            <a:stCxn id="214" idx="6"/>
            <a:endCxn id="218" idx="2"/>
          </p:cNvCxnSpPr>
          <p:nvPr/>
        </p:nvCxnSpPr>
        <p:spPr>
          <a:xfrm>
            <a:off x="7582953" y="2795715"/>
            <a:ext cx="1470486" cy="360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コネクタ 220"/>
          <p:cNvCxnSpPr>
            <a:stCxn id="215" idx="6"/>
            <a:endCxn id="218" idx="2"/>
          </p:cNvCxnSpPr>
          <p:nvPr/>
        </p:nvCxnSpPr>
        <p:spPr>
          <a:xfrm flipV="1">
            <a:off x="7582953" y="3156116"/>
            <a:ext cx="1470486" cy="102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コネクタ 221"/>
          <p:cNvCxnSpPr>
            <a:stCxn id="215" idx="4"/>
            <a:endCxn id="215" idx="4"/>
          </p:cNvCxnSpPr>
          <p:nvPr/>
        </p:nvCxnSpPr>
        <p:spPr>
          <a:xfrm>
            <a:off x="7368769" y="347327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>
            <a:stCxn id="215" idx="4"/>
            <a:endCxn id="218" idx="2"/>
          </p:cNvCxnSpPr>
          <p:nvPr/>
        </p:nvCxnSpPr>
        <p:spPr>
          <a:xfrm flipV="1">
            <a:off x="7368769" y="3156116"/>
            <a:ext cx="1684670" cy="317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コネクタ 223"/>
          <p:cNvCxnSpPr/>
          <p:nvPr/>
        </p:nvCxnSpPr>
        <p:spPr>
          <a:xfrm>
            <a:off x="6413165" y="4454615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円/楕円 224"/>
          <p:cNvSpPr/>
          <p:nvPr/>
        </p:nvSpPr>
        <p:spPr>
          <a:xfrm>
            <a:off x="6738563" y="2888390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円/楕円 225"/>
          <p:cNvSpPr/>
          <p:nvPr/>
        </p:nvSpPr>
        <p:spPr>
          <a:xfrm>
            <a:off x="6738563" y="3351769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円/楕円 226"/>
          <p:cNvSpPr/>
          <p:nvPr/>
        </p:nvSpPr>
        <p:spPr>
          <a:xfrm>
            <a:off x="6524379" y="3051089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円/楕円 227"/>
          <p:cNvSpPr/>
          <p:nvPr/>
        </p:nvSpPr>
        <p:spPr>
          <a:xfrm>
            <a:off x="6524379" y="3514468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円/楕円 228"/>
          <p:cNvSpPr/>
          <p:nvPr/>
        </p:nvSpPr>
        <p:spPr>
          <a:xfrm>
            <a:off x="8851601" y="3096394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0" name="直線コネクタ 229"/>
          <p:cNvCxnSpPr>
            <a:stCxn id="227" idx="6"/>
            <a:endCxn id="229" idx="2"/>
          </p:cNvCxnSpPr>
          <p:nvPr/>
        </p:nvCxnSpPr>
        <p:spPr>
          <a:xfrm>
            <a:off x="6952747" y="3265273"/>
            <a:ext cx="1898854" cy="45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25" idx="6"/>
            <a:endCxn id="229" idx="2"/>
          </p:cNvCxnSpPr>
          <p:nvPr/>
        </p:nvCxnSpPr>
        <p:spPr>
          <a:xfrm>
            <a:off x="7166931" y="3102574"/>
            <a:ext cx="1684670" cy="208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26" idx="6"/>
            <a:endCxn id="301" idx="2"/>
          </p:cNvCxnSpPr>
          <p:nvPr/>
        </p:nvCxnSpPr>
        <p:spPr>
          <a:xfrm flipV="1">
            <a:off x="7166931" y="3129339"/>
            <a:ext cx="1509592" cy="43661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>
            <a:stCxn id="226" idx="4"/>
            <a:endCxn id="226" idx="4"/>
          </p:cNvCxnSpPr>
          <p:nvPr/>
        </p:nvCxnSpPr>
        <p:spPr>
          <a:xfrm>
            <a:off x="6952747" y="378013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226" idx="4"/>
            <a:endCxn id="229" idx="2"/>
          </p:cNvCxnSpPr>
          <p:nvPr/>
        </p:nvCxnSpPr>
        <p:spPr>
          <a:xfrm flipV="1">
            <a:off x="6952747" y="3310578"/>
            <a:ext cx="1898854" cy="469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円/楕円 234"/>
          <p:cNvSpPr/>
          <p:nvPr/>
        </p:nvSpPr>
        <p:spPr>
          <a:xfrm>
            <a:off x="6330781" y="3211722"/>
            <a:ext cx="428368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円/楕円 235"/>
          <p:cNvSpPr/>
          <p:nvPr/>
        </p:nvSpPr>
        <p:spPr>
          <a:xfrm>
            <a:off x="6330781" y="3675101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円/楕円 236"/>
          <p:cNvSpPr/>
          <p:nvPr/>
        </p:nvSpPr>
        <p:spPr>
          <a:xfrm>
            <a:off x="6116597" y="3374421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円/楕円 237"/>
          <p:cNvSpPr/>
          <p:nvPr/>
        </p:nvSpPr>
        <p:spPr>
          <a:xfrm>
            <a:off x="6116597" y="3837800"/>
            <a:ext cx="428368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円/楕円 238"/>
          <p:cNvSpPr/>
          <p:nvPr/>
        </p:nvSpPr>
        <p:spPr>
          <a:xfrm>
            <a:off x="8697151" y="3252914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0" name="直線コネクタ 239"/>
          <p:cNvCxnSpPr>
            <a:stCxn id="237" idx="6"/>
            <a:endCxn id="239" idx="2"/>
          </p:cNvCxnSpPr>
          <p:nvPr/>
        </p:nvCxnSpPr>
        <p:spPr>
          <a:xfrm flipV="1">
            <a:off x="6544965" y="3467098"/>
            <a:ext cx="2152186" cy="1215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>
            <a:stCxn id="235" idx="6"/>
            <a:endCxn id="239" idx="2"/>
          </p:cNvCxnSpPr>
          <p:nvPr/>
        </p:nvCxnSpPr>
        <p:spPr>
          <a:xfrm>
            <a:off x="6759149" y="3425906"/>
            <a:ext cx="1938002" cy="41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/>
          <p:cNvCxnSpPr>
            <a:stCxn id="236" idx="6"/>
            <a:endCxn id="239" idx="2"/>
          </p:cNvCxnSpPr>
          <p:nvPr/>
        </p:nvCxnSpPr>
        <p:spPr>
          <a:xfrm flipV="1">
            <a:off x="6759149" y="3467098"/>
            <a:ext cx="1938002" cy="422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236" idx="4"/>
            <a:endCxn id="236" idx="4"/>
          </p:cNvCxnSpPr>
          <p:nvPr/>
        </p:nvCxnSpPr>
        <p:spPr>
          <a:xfrm>
            <a:off x="6544965" y="410346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/>
          <p:cNvCxnSpPr>
            <a:stCxn id="236" idx="4"/>
            <a:endCxn id="301" idx="2"/>
          </p:cNvCxnSpPr>
          <p:nvPr/>
        </p:nvCxnSpPr>
        <p:spPr>
          <a:xfrm flipV="1">
            <a:off x="6544965" y="3129339"/>
            <a:ext cx="2131558" cy="97412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円/楕円 275"/>
          <p:cNvSpPr/>
          <p:nvPr/>
        </p:nvSpPr>
        <p:spPr>
          <a:xfrm>
            <a:off x="7166931" y="1625942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7" name="円/楕円 276"/>
          <p:cNvSpPr/>
          <p:nvPr/>
        </p:nvSpPr>
        <p:spPr>
          <a:xfrm>
            <a:off x="7166931" y="2089321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8" name="円/楕円 277"/>
          <p:cNvSpPr/>
          <p:nvPr/>
        </p:nvSpPr>
        <p:spPr>
          <a:xfrm>
            <a:off x="6952747" y="1788641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9" name="円/楕円 278"/>
          <p:cNvSpPr/>
          <p:nvPr/>
        </p:nvSpPr>
        <p:spPr>
          <a:xfrm>
            <a:off x="6952747" y="2252020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0" name="円/楕円 279"/>
          <p:cNvSpPr/>
          <p:nvPr/>
        </p:nvSpPr>
        <p:spPr>
          <a:xfrm>
            <a:off x="9032811" y="2604173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1" name="直線コネクタ 280"/>
          <p:cNvCxnSpPr>
            <a:stCxn id="278" idx="6"/>
            <a:endCxn id="280" idx="2"/>
          </p:cNvCxnSpPr>
          <p:nvPr/>
        </p:nvCxnSpPr>
        <p:spPr>
          <a:xfrm>
            <a:off x="7381115" y="2002825"/>
            <a:ext cx="1651696" cy="815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76" idx="6"/>
            <a:endCxn id="280" idx="1"/>
          </p:cNvCxnSpPr>
          <p:nvPr/>
        </p:nvCxnSpPr>
        <p:spPr>
          <a:xfrm>
            <a:off x="7595299" y="1840126"/>
            <a:ext cx="1500245" cy="826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>
            <a:stCxn id="277" idx="6"/>
            <a:endCxn id="291" idx="1"/>
          </p:cNvCxnSpPr>
          <p:nvPr/>
        </p:nvCxnSpPr>
        <p:spPr>
          <a:xfrm>
            <a:off x="7595299" y="2303505"/>
            <a:ext cx="1298407" cy="517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>
            <a:stCxn id="277" idx="4"/>
            <a:endCxn id="277" idx="4"/>
          </p:cNvCxnSpPr>
          <p:nvPr/>
        </p:nvCxnSpPr>
        <p:spPr>
          <a:xfrm>
            <a:off x="7381115" y="25176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/>
          <p:cNvCxnSpPr>
            <a:stCxn id="277" idx="4"/>
            <a:endCxn id="280" idx="2"/>
          </p:cNvCxnSpPr>
          <p:nvPr/>
        </p:nvCxnSpPr>
        <p:spPr>
          <a:xfrm>
            <a:off x="7381115" y="2517688"/>
            <a:ext cx="1651696" cy="300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/>
          <p:cNvCxnSpPr/>
          <p:nvPr/>
        </p:nvCxnSpPr>
        <p:spPr>
          <a:xfrm>
            <a:off x="6425511" y="3499026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円/楕円 286"/>
          <p:cNvSpPr/>
          <p:nvPr/>
        </p:nvSpPr>
        <p:spPr>
          <a:xfrm>
            <a:off x="6750909" y="1932801"/>
            <a:ext cx="428368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8" name="円/楕円 287"/>
          <p:cNvSpPr/>
          <p:nvPr/>
        </p:nvSpPr>
        <p:spPr>
          <a:xfrm>
            <a:off x="6750909" y="2396180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9" name="円/楕円 288"/>
          <p:cNvSpPr/>
          <p:nvPr/>
        </p:nvSpPr>
        <p:spPr>
          <a:xfrm>
            <a:off x="6536725" y="2095500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0" name="円/楕円 289"/>
          <p:cNvSpPr/>
          <p:nvPr/>
        </p:nvSpPr>
        <p:spPr>
          <a:xfrm>
            <a:off x="6536725" y="2558879"/>
            <a:ext cx="428368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1" name="円/楕円 290"/>
          <p:cNvSpPr/>
          <p:nvPr/>
        </p:nvSpPr>
        <p:spPr>
          <a:xfrm>
            <a:off x="8830973" y="2758635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2" name="直線コネクタ 291"/>
          <p:cNvCxnSpPr>
            <a:stCxn id="289" idx="6"/>
            <a:endCxn id="280" idx="1"/>
          </p:cNvCxnSpPr>
          <p:nvPr/>
        </p:nvCxnSpPr>
        <p:spPr>
          <a:xfrm>
            <a:off x="6965093" y="2309684"/>
            <a:ext cx="2130451" cy="357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/>
          <p:cNvCxnSpPr>
            <a:stCxn id="287" idx="6"/>
            <a:endCxn id="301" idx="2"/>
          </p:cNvCxnSpPr>
          <p:nvPr/>
        </p:nvCxnSpPr>
        <p:spPr>
          <a:xfrm>
            <a:off x="7179277" y="2146985"/>
            <a:ext cx="1497246" cy="9823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stCxn id="288" idx="6"/>
            <a:endCxn id="291" idx="2"/>
          </p:cNvCxnSpPr>
          <p:nvPr/>
        </p:nvCxnSpPr>
        <p:spPr>
          <a:xfrm>
            <a:off x="7179277" y="2610364"/>
            <a:ext cx="1651696" cy="362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288" idx="4"/>
            <a:endCxn id="288" idx="4"/>
          </p:cNvCxnSpPr>
          <p:nvPr/>
        </p:nvCxnSpPr>
        <p:spPr>
          <a:xfrm>
            <a:off x="6965093" y="282454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/>
          <p:cNvCxnSpPr>
            <a:stCxn id="288" idx="4"/>
            <a:endCxn id="291" idx="2"/>
          </p:cNvCxnSpPr>
          <p:nvPr/>
        </p:nvCxnSpPr>
        <p:spPr>
          <a:xfrm>
            <a:off x="6965093" y="2824547"/>
            <a:ext cx="1865880" cy="148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円/楕円 296"/>
          <p:cNvSpPr/>
          <p:nvPr/>
        </p:nvSpPr>
        <p:spPr>
          <a:xfrm>
            <a:off x="6343127" y="2256133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8" name="円/楕円 297"/>
          <p:cNvSpPr/>
          <p:nvPr/>
        </p:nvSpPr>
        <p:spPr>
          <a:xfrm>
            <a:off x="6343127" y="2719512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9" name="円/楕円 298"/>
          <p:cNvSpPr/>
          <p:nvPr/>
        </p:nvSpPr>
        <p:spPr>
          <a:xfrm>
            <a:off x="6128943" y="2418832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0" name="円/楕円 299"/>
          <p:cNvSpPr/>
          <p:nvPr/>
        </p:nvSpPr>
        <p:spPr>
          <a:xfrm>
            <a:off x="6128943" y="2882211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1" name="円/楕円 300"/>
          <p:cNvSpPr/>
          <p:nvPr/>
        </p:nvSpPr>
        <p:spPr>
          <a:xfrm>
            <a:off x="8676523" y="2915155"/>
            <a:ext cx="428368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2" name="直線コネクタ 301"/>
          <p:cNvCxnSpPr>
            <a:stCxn id="299" idx="6"/>
            <a:endCxn id="301" idx="2"/>
          </p:cNvCxnSpPr>
          <p:nvPr/>
        </p:nvCxnSpPr>
        <p:spPr>
          <a:xfrm>
            <a:off x="6557311" y="2633016"/>
            <a:ext cx="2119212" cy="49632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>
            <a:stCxn id="297" idx="6"/>
            <a:endCxn id="291" idx="1"/>
          </p:cNvCxnSpPr>
          <p:nvPr/>
        </p:nvCxnSpPr>
        <p:spPr>
          <a:xfrm>
            <a:off x="6771495" y="2470317"/>
            <a:ext cx="2122211" cy="351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/>
          <p:cNvCxnSpPr>
            <a:stCxn id="298" idx="6"/>
            <a:endCxn id="301" idx="2"/>
          </p:cNvCxnSpPr>
          <p:nvPr/>
        </p:nvCxnSpPr>
        <p:spPr>
          <a:xfrm>
            <a:off x="6771495" y="2933696"/>
            <a:ext cx="1905028" cy="195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/>
          <p:cNvCxnSpPr>
            <a:stCxn id="298" idx="4"/>
            <a:endCxn id="298" idx="4"/>
          </p:cNvCxnSpPr>
          <p:nvPr/>
        </p:nvCxnSpPr>
        <p:spPr>
          <a:xfrm>
            <a:off x="6557311" y="31478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/>
          <p:cNvCxnSpPr>
            <a:stCxn id="298" idx="4"/>
            <a:endCxn id="301" idx="2"/>
          </p:cNvCxnSpPr>
          <p:nvPr/>
        </p:nvCxnSpPr>
        <p:spPr>
          <a:xfrm flipV="1">
            <a:off x="6557311" y="3129339"/>
            <a:ext cx="2119212" cy="18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円/楕円 366"/>
          <p:cNvSpPr/>
          <p:nvPr/>
        </p:nvSpPr>
        <p:spPr>
          <a:xfrm>
            <a:off x="10832748" y="3058296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2" name="直線コネクタ 371"/>
          <p:cNvCxnSpPr>
            <a:stCxn id="280" idx="6"/>
            <a:endCxn id="367" idx="2"/>
          </p:cNvCxnSpPr>
          <p:nvPr/>
        </p:nvCxnSpPr>
        <p:spPr>
          <a:xfrm>
            <a:off x="9461179" y="2818357"/>
            <a:ext cx="1371569" cy="454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/>
          <p:cNvCxnSpPr>
            <a:stCxn id="301" idx="6"/>
            <a:endCxn id="367" idx="2"/>
          </p:cNvCxnSpPr>
          <p:nvPr/>
        </p:nvCxnSpPr>
        <p:spPr>
          <a:xfrm>
            <a:off x="9104891" y="3129339"/>
            <a:ext cx="1727857" cy="143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コネクタ 377"/>
          <p:cNvCxnSpPr>
            <a:stCxn id="149" idx="6"/>
            <a:endCxn id="367" idx="2"/>
          </p:cNvCxnSpPr>
          <p:nvPr/>
        </p:nvCxnSpPr>
        <p:spPr>
          <a:xfrm flipV="1">
            <a:off x="9510598" y="3272480"/>
            <a:ext cx="1322150" cy="175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/>
          <p:cNvCxnSpPr>
            <a:stCxn id="195" idx="6"/>
            <a:endCxn id="367" idx="2"/>
          </p:cNvCxnSpPr>
          <p:nvPr/>
        </p:nvCxnSpPr>
        <p:spPr>
          <a:xfrm flipV="1">
            <a:off x="9154310" y="3272480"/>
            <a:ext cx="1678438" cy="486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33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1738184" y="2166552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738184" y="2629931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738184" y="3093310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738184" y="3556689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738184" y="4020068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738184" y="4483447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2228335" y="2166551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2228335" y="2629930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2228335" y="3093309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2228335" y="3556688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2228335" y="4020067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2228335" y="4483446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2710249" y="2166552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2710249" y="2629931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2710249" y="3093310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2710249" y="3556689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2710249" y="4020068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2710249" y="4483447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3200400" y="2166551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3200400" y="2629930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3200400" y="3093309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3200400" y="3556688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3200400" y="4020067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3200400" y="4483446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/>
          <p:cNvSpPr/>
          <p:nvPr/>
        </p:nvSpPr>
        <p:spPr>
          <a:xfrm>
            <a:off x="3682315" y="2166551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3682315" y="2629930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3682315" y="3093309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3682315" y="3556688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3682315" y="4020067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3682315" y="4483446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4172466" y="2166550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4172466" y="2629929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4172466" y="3093308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4172466" y="3556687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4172466" y="4020066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4172466" y="4483445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円/楕円 130"/>
          <p:cNvSpPr/>
          <p:nvPr/>
        </p:nvSpPr>
        <p:spPr>
          <a:xfrm>
            <a:off x="7166931" y="3508288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円/楕円 131"/>
          <p:cNvSpPr/>
          <p:nvPr/>
        </p:nvSpPr>
        <p:spPr>
          <a:xfrm>
            <a:off x="7166931" y="3971667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円/楕円 136"/>
          <p:cNvSpPr/>
          <p:nvPr/>
        </p:nvSpPr>
        <p:spPr>
          <a:xfrm>
            <a:off x="6952747" y="3670987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円/楕円 137"/>
          <p:cNvSpPr/>
          <p:nvPr/>
        </p:nvSpPr>
        <p:spPr>
          <a:xfrm>
            <a:off x="6952747" y="4134366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円/楕円 148"/>
          <p:cNvSpPr/>
          <p:nvPr/>
        </p:nvSpPr>
        <p:spPr>
          <a:xfrm>
            <a:off x="9082230" y="3233348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3" name="直線コネクタ 152"/>
          <p:cNvCxnSpPr>
            <a:stCxn id="137" idx="6"/>
            <a:endCxn id="149" idx="2"/>
          </p:cNvCxnSpPr>
          <p:nvPr/>
        </p:nvCxnSpPr>
        <p:spPr>
          <a:xfrm flipV="1">
            <a:off x="7381115" y="3447532"/>
            <a:ext cx="1701115" cy="437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/>
          <p:cNvCxnSpPr>
            <a:stCxn id="131" idx="6"/>
            <a:endCxn id="149" idx="2"/>
          </p:cNvCxnSpPr>
          <p:nvPr/>
        </p:nvCxnSpPr>
        <p:spPr>
          <a:xfrm flipV="1">
            <a:off x="7595299" y="3447532"/>
            <a:ext cx="1486931" cy="27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/>
          <p:cNvCxnSpPr>
            <a:stCxn id="132" idx="6"/>
            <a:endCxn id="149" idx="2"/>
          </p:cNvCxnSpPr>
          <p:nvPr/>
        </p:nvCxnSpPr>
        <p:spPr>
          <a:xfrm flipV="1">
            <a:off x="7595299" y="3447532"/>
            <a:ext cx="1486931" cy="738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/>
          <p:cNvCxnSpPr>
            <a:stCxn id="132" idx="4"/>
            <a:endCxn id="132" idx="4"/>
          </p:cNvCxnSpPr>
          <p:nvPr/>
        </p:nvCxnSpPr>
        <p:spPr>
          <a:xfrm>
            <a:off x="7381115" y="440003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>
            <a:stCxn id="132" idx="4"/>
            <a:endCxn id="149" idx="2"/>
          </p:cNvCxnSpPr>
          <p:nvPr/>
        </p:nvCxnSpPr>
        <p:spPr>
          <a:xfrm flipV="1">
            <a:off x="7381115" y="3447532"/>
            <a:ext cx="1701115" cy="952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/>
          <p:cNvCxnSpPr/>
          <p:nvPr/>
        </p:nvCxnSpPr>
        <p:spPr>
          <a:xfrm>
            <a:off x="6425511" y="5381372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6750909" y="3815147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円/楕円 176"/>
          <p:cNvSpPr/>
          <p:nvPr/>
        </p:nvSpPr>
        <p:spPr>
          <a:xfrm>
            <a:off x="6750909" y="4278526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円/楕円 177"/>
          <p:cNvSpPr/>
          <p:nvPr/>
        </p:nvSpPr>
        <p:spPr>
          <a:xfrm>
            <a:off x="6536725" y="3977846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円/楕円 178"/>
          <p:cNvSpPr/>
          <p:nvPr/>
        </p:nvSpPr>
        <p:spPr>
          <a:xfrm>
            <a:off x="6536725" y="4441225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円/楕円 179"/>
          <p:cNvSpPr/>
          <p:nvPr/>
        </p:nvSpPr>
        <p:spPr>
          <a:xfrm>
            <a:off x="8880392" y="3387810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1" name="直線コネクタ 180"/>
          <p:cNvCxnSpPr>
            <a:stCxn id="178" idx="6"/>
            <a:endCxn id="180" idx="2"/>
          </p:cNvCxnSpPr>
          <p:nvPr/>
        </p:nvCxnSpPr>
        <p:spPr>
          <a:xfrm flipV="1">
            <a:off x="6965093" y="3601994"/>
            <a:ext cx="1915299" cy="590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6" idx="6"/>
            <a:endCxn id="180" idx="2"/>
          </p:cNvCxnSpPr>
          <p:nvPr/>
        </p:nvCxnSpPr>
        <p:spPr>
          <a:xfrm flipV="1">
            <a:off x="7179277" y="3601994"/>
            <a:ext cx="1701115" cy="427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7" idx="6"/>
            <a:endCxn id="180" idx="2"/>
          </p:cNvCxnSpPr>
          <p:nvPr/>
        </p:nvCxnSpPr>
        <p:spPr>
          <a:xfrm flipV="1">
            <a:off x="7179277" y="3601994"/>
            <a:ext cx="1701115" cy="890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7" idx="4"/>
            <a:endCxn id="177" idx="4"/>
          </p:cNvCxnSpPr>
          <p:nvPr/>
        </p:nvCxnSpPr>
        <p:spPr>
          <a:xfrm>
            <a:off x="6965093" y="470689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/>
          <p:cNvCxnSpPr>
            <a:stCxn id="177" idx="4"/>
            <a:endCxn id="180" idx="2"/>
          </p:cNvCxnSpPr>
          <p:nvPr/>
        </p:nvCxnSpPr>
        <p:spPr>
          <a:xfrm flipV="1">
            <a:off x="6965093" y="3601994"/>
            <a:ext cx="1915299" cy="1104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円/楕円 190"/>
          <p:cNvSpPr/>
          <p:nvPr/>
        </p:nvSpPr>
        <p:spPr>
          <a:xfrm>
            <a:off x="6343127" y="4138479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円/楕円 191"/>
          <p:cNvSpPr/>
          <p:nvPr/>
        </p:nvSpPr>
        <p:spPr>
          <a:xfrm>
            <a:off x="6343127" y="4601858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円/楕円 192"/>
          <p:cNvSpPr/>
          <p:nvPr/>
        </p:nvSpPr>
        <p:spPr>
          <a:xfrm>
            <a:off x="6128943" y="4301178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円/楕円 193"/>
          <p:cNvSpPr/>
          <p:nvPr/>
        </p:nvSpPr>
        <p:spPr>
          <a:xfrm>
            <a:off x="6128943" y="4764557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円/楕円 194"/>
          <p:cNvSpPr/>
          <p:nvPr/>
        </p:nvSpPr>
        <p:spPr>
          <a:xfrm>
            <a:off x="8725942" y="3544330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6" name="直線コネクタ 195"/>
          <p:cNvCxnSpPr>
            <a:stCxn id="193" idx="6"/>
            <a:endCxn id="195" idx="2"/>
          </p:cNvCxnSpPr>
          <p:nvPr/>
        </p:nvCxnSpPr>
        <p:spPr>
          <a:xfrm flipV="1">
            <a:off x="6557311" y="3758514"/>
            <a:ext cx="2168631" cy="756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>
            <a:stCxn id="191" idx="6"/>
            <a:endCxn id="195" idx="2"/>
          </p:cNvCxnSpPr>
          <p:nvPr/>
        </p:nvCxnSpPr>
        <p:spPr>
          <a:xfrm flipV="1">
            <a:off x="6771495" y="3758514"/>
            <a:ext cx="1954447" cy="594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コネクタ 197"/>
          <p:cNvCxnSpPr>
            <a:stCxn id="192" idx="6"/>
            <a:endCxn id="195" idx="2"/>
          </p:cNvCxnSpPr>
          <p:nvPr/>
        </p:nvCxnSpPr>
        <p:spPr>
          <a:xfrm flipV="1">
            <a:off x="6771495" y="3758514"/>
            <a:ext cx="1954447" cy="1057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>
            <a:stCxn id="192" idx="4"/>
            <a:endCxn id="192" idx="4"/>
          </p:cNvCxnSpPr>
          <p:nvPr/>
        </p:nvCxnSpPr>
        <p:spPr>
          <a:xfrm>
            <a:off x="6557311" y="50302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2" idx="4"/>
            <a:endCxn id="195" idx="2"/>
          </p:cNvCxnSpPr>
          <p:nvPr/>
        </p:nvCxnSpPr>
        <p:spPr>
          <a:xfrm flipV="1">
            <a:off x="6557311" y="3758514"/>
            <a:ext cx="2168631" cy="1271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円/楕円 213"/>
          <p:cNvSpPr/>
          <p:nvPr/>
        </p:nvSpPr>
        <p:spPr>
          <a:xfrm>
            <a:off x="7154585" y="2581531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円/楕円 214"/>
          <p:cNvSpPr/>
          <p:nvPr/>
        </p:nvSpPr>
        <p:spPr>
          <a:xfrm>
            <a:off x="7154585" y="3044910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円/楕円 215"/>
          <p:cNvSpPr/>
          <p:nvPr/>
        </p:nvSpPr>
        <p:spPr>
          <a:xfrm>
            <a:off x="6940401" y="2744230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7" name="円/楕円 216"/>
          <p:cNvSpPr/>
          <p:nvPr/>
        </p:nvSpPr>
        <p:spPr>
          <a:xfrm>
            <a:off x="6940401" y="3207609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8" name="円/楕円 217"/>
          <p:cNvSpPr/>
          <p:nvPr/>
        </p:nvSpPr>
        <p:spPr>
          <a:xfrm>
            <a:off x="9053439" y="2941932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9" name="直線コネクタ 218"/>
          <p:cNvCxnSpPr>
            <a:stCxn id="216" idx="6"/>
            <a:endCxn id="218" idx="2"/>
          </p:cNvCxnSpPr>
          <p:nvPr/>
        </p:nvCxnSpPr>
        <p:spPr>
          <a:xfrm>
            <a:off x="7368769" y="2958414"/>
            <a:ext cx="1684670" cy="197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コネクタ 219"/>
          <p:cNvCxnSpPr>
            <a:stCxn id="214" idx="6"/>
            <a:endCxn id="218" idx="2"/>
          </p:cNvCxnSpPr>
          <p:nvPr/>
        </p:nvCxnSpPr>
        <p:spPr>
          <a:xfrm>
            <a:off x="7582953" y="2795715"/>
            <a:ext cx="1470486" cy="360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コネクタ 220"/>
          <p:cNvCxnSpPr>
            <a:stCxn id="215" idx="6"/>
            <a:endCxn id="218" idx="2"/>
          </p:cNvCxnSpPr>
          <p:nvPr/>
        </p:nvCxnSpPr>
        <p:spPr>
          <a:xfrm flipV="1">
            <a:off x="7582953" y="3156116"/>
            <a:ext cx="1470486" cy="102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コネクタ 221"/>
          <p:cNvCxnSpPr>
            <a:stCxn id="215" idx="4"/>
            <a:endCxn id="215" idx="4"/>
          </p:cNvCxnSpPr>
          <p:nvPr/>
        </p:nvCxnSpPr>
        <p:spPr>
          <a:xfrm>
            <a:off x="7368769" y="347327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>
            <a:stCxn id="215" idx="4"/>
            <a:endCxn id="218" idx="2"/>
          </p:cNvCxnSpPr>
          <p:nvPr/>
        </p:nvCxnSpPr>
        <p:spPr>
          <a:xfrm flipV="1">
            <a:off x="7368769" y="3156116"/>
            <a:ext cx="1684670" cy="317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コネクタ 223"/>
          <p:cNvCxnSpPr/>
          <p:nvPr/>
        </p:nvCxnSpPr>
        <p:spPr>
          <a:xfrm>
            <a:off x="6413165" y="4454615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円/楕円 224"/>
          <p:cNvSpPr/>
          <p:nvPr/>
        </p:nvSpPr>
        <p:spPr>
          <a:xfrm>
            <a:off x="6738563" y="2888390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円/楕円 225"/>
          <p:cNvSpPr/>
          <p:nvPr/>
        </p:nvSpPr>
        <p:spPr>
          <a:xfrm>
            <a:off x="6738563" y="3351769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円/楕円 226"/>
          <p:cNvSpPr/>
          <p:nvPr/>
        </p:nvSpPr>
        <p:spPr>
          <a:xfrm>
            <a:off x="6524379" y="3051089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円/楕円 227"/>
          <p:cNvSpPr/>
          <p:nvPr/>
        </p:nvSpPr>
        <p:spPr>
          <a:xfrm>
            <a:off x="6524379" y="3514468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円/楕円 228"/>
          <p:cNvSpPr/>
          <p:nvPr/>
        </p:nvSpPr>
        <p:spPr>
          <a:xfrm>
            <a:off x="8851601" y="3096394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0" name="直線コネクタ 229"/>
          <p:cNvCxnSpPr>
            <a:stCxn id="227" idx="6"/>
            <a:endCxn id="229" idx="2"/>
          </p:cNvCxnSpPr>
          <p:nvPr/>
        </p:nvCxnSpPr>
        <p:spPr>
          <a:xfrm>
            <a:off x="6952747" y="3265273"/>
            <a:ext cx="1898854" cy="45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25" idx="6"/>
            <a:endCxn id="229" idx="2"/>
          </p:cNvCxnSpPr>
          <p:nvPr/>
        </p:nvCxnSpPr>
        <p:spPr>
          <a:xfrm>
            <a:off x="7166931" y="3102574"/>
            <a:ext cx="1684670" cy="208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26" idx="6"/>
            <a:endCxn id="301" idx="2"/>
          </p:cNvCxnSpPr>
          <p:nvPr/>
        </p:nvCxnSpPr>
        <p:spPr>
          <a:xfrm flipV="1">
            <a:off x="7166931" y="3129339"/>
            <a:ext cx="1509592" cy="43661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>
            <a:stCxn id="226" idx="4"/>
            <a:endCxn id="226" idx="4"/>
          </p:cNvCxnSpPr>
          <p:nvPr/>
        </p:nvCxnSpPr>
        <p:spPr>
          <a:xfrm>
            <a:off x="6952747" y="378013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226" idx="4"/>
            <a:endCxn id="229" idx="2"/>
          </p:cNvCxnSpPr>
          <p:nvPr/>
        </p:nvCxnSpPr>
        <p:spPr>
          <a:xfrm flipV="1">
            <a:off x="6952747" y="3310578"/>
            <a:ext cx="1898854" cy="469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円/楕円 234"/>
          <p:cNvSpPr/>
          <p:nvPr/>
        </p:nvSpPr>
        <p:spPr>
          <a:xfrm>
            <a:off x="6330781" y="3211722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円/楕円 235"/>
          <p:cNvSpPr/>
          <p:nvPr/>
        </p:nvSpPr>
        <p:spPr>
          <a:xfrm>
            <a:off x="6330781" y="3675101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円/楕円 236"/>
          <p:cNvSpPr/>
          <p:nvPr/>
        </p:nvSpPr>
        <p:spPr>
          <a:xfrm>
            <a:off x="6116597" y="3374421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円/楕円 237"/>
          <p:cNvSpPr/>
          <p:nvPr/>
        </p:nvSpPr>
        <p:spPr>
          <a:xfrm>
            <a:off x="6116597" y="3837800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円/楕円 238"/>
          <p:cNvSpPr/>
          <p:nvPr/>
        </p:nvSpPr>
        <p:spPr>
          <a:xfrm>
            <a:off x="8697151" y="3252914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0" name="直線コネクタ 239"/>
          <p:cNvCxnSpPr>
            <a:stCxn id="237" idx="6"/>
            <a:endCxn id="239" idx="2"/>
          </p:cNvCxnSpPr>
          <p:nvPr/>
        </p:nvCxnSpPr>
        <p:spPr>
          <a:xfrm flipV="1">
            <a:off x="6544965" y="3467098"/>
            <a:ext cx="2152186" cy="1215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>
            <a:stCxn id="235" idx="6"/>
            <a:endCxn id="239" idx="2"/>
          </p:cNvCxnSpPr>
          <p:nvPr/>
        </p:nvCxnSpPr>
        <p:spPr>
          <a:xfrm>
            <a:off x="6759149" y="3425906"/>
            <a:ext cx="1938002" cy="41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/>
          <p:cNvCxnSpPr>
            <a:stCxn id="236" idx="6"/>
            <a:endCxn id="239" idx="2"/>
          </p:cNvCxnSpPr>
          <p:nvPr/>
        </p:nvCxnSpPr>
        <p:spPr>
          <a:xfrm flipV="1">
            <a:off x="6759149" y="3467098"/>
            <a:ext cx="1938002" cy="422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236" idx="4"/>
            <a:endCxn id="236" idx="4"/>
          </p:cNvCxnSpPr>
          <p:nvPr/>
        </p:nvCxnSpPr>
        <p:spPr>
          <a:xfrm>
            <a:off x="6544965" y="410346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/>
          <p:cNvCxnSpPr>
            <a:stCxn id="236" idx="4"/>
            <a:endCxn id="301" idx="2"/>
          </p:cNvCxnSpPr>
          <p:nvPr/>
        </p:nvCxnSpPr>
        <p:spPr>
          <a:xfrm flipV="1">
            <a:off x="6544965" y="3129339"/>
            <a:ext cx="2131558" cy="97412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円/楕円 275"/>
          <p:cNvSpPr/>
          <p:nvPr/>
        </p:nvSpPr>
        <p:spPr>
          <a:xfrm>
            <a:off x="7166931" y="1625942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7" name="円/楕円 276"/>
          <p:cNvSpPr/>
          <p:nvPr/>
        </p:nvSpPr>
        <p:spPr>
          <a:xfrm>
            <a:off x="7166931" y="2089321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8" name="円/楕円 277"/>
          <p:cNvSpPr/>
          <p:nvPr/>
        </p:nvSpPr>
        <p:spPr>
          <a:xfrm>
            <a:off x="6952747" y="1788641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9" name="円/楕円 278"/>
          <p:cNvSpPr/>
          <p:nvPr/>
        </p:nvSpPr>
        <p:spPr>
          <a:xfrm>
            <a:off x="6952747" y="2252020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0" name="円/楕円 279"/>
          <p:cNvSpPr/>
          <p:nvPr/>
        </p:nvSpPr>
        <p:spPr>
          <a:xfrm>
            <a:off x="9032811" y="2604173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1" name="直線コネクタ 280"/>
          <p:cNvCxnSpPr>
            <a:stCxn id="278" idx="6"/>
            <a:endCxn id="280" idx="2"/>
          </p:cNvCxnSpPr>
          <p:nvPr/>
        </p:nvCxnSpPr>
        <p:spPr>
          <a:xfrm>
            <a:off x="7381115" y="2002825"/>
            <a:ext cx="1651696" cy="815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76" idx="6"/>
            <a:endCxn id="280" idx="1"/>
          </p:cNvCxnSpPr>
          <p:nvPr/>
        </p:nvCxnSpPr>
        <p:spPr>
          <a:xfrm>
            <a:off x="7595299" y="1840126"/>
            <a:ext cx="1500245" cy="826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>
            <a:stCxn id="277" idx="6"/>
            <a:endCxn id="291" idx="1"/>
          </p:cNvCxnSpPr>
          <p:nvPr/>
        </p:nvCxnSpPr>
        <p:spPr>
          <a:xfrm>
            <a:off x="7595299" y="2303505"/>
            <a:ext cx="1298407" cy="517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>
            <a:stCxn id="277" idx="4"/>
            <a:endCxn id="277" idx="4"/>
          </p:cNvCxnSpPr>
          <p:nvPr/>
        </p:nvCxnSpPr>
        <p:spPr>
          <a:xfrm>
            <a:off x="7381115" y="25176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/>
          <p:cNvCxnSpPr>
            <a:stCxn id="277" idx="4"/>
            <a:endCxn id="280" idx="2"/>
          </p:cNvCxnSpPr>
          <p:nvPr/>
        </p:nvCxnSpPr>
        <p:spPr>
          <a:xfrm>
            <a:off x="7381115" y="2517688"/>
            <a:ext cx="1651696" cy="300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/>
          <p:cNvCxnSpPr/>
          <p:nvPr/>
        </p:nvCxnSpPr>
        <p:spPr>
          <a:xfrm>
            <a:off x="6425511" y="3499026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円/楕円 286"/>
          <p:cNvSpPr/>
          <p:nvPr/>
        </p:nvSpPr>
        <p:spPr>
          <a:xfrm>
            <a:off x="6750909" y="1932801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8" name="円/楕円 287"/>
          <p:cNvSpPr/>
          <p:nvPr/>
        </p:nvSpPr>
        <p:spPr>
          <a:xfrm>
            <a:off x="6750909" y="2396180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9" name="円/楕円 288"/>
          <p:cNvSpPr/>
          <p:nvPr/>
        </p:nvSpPr>
        <p:spPr>
          <a:xfrm>
            <a:off x="6536725" y="2095500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0" name="円/楕円 289"/>
          <p:cNvSpPr/>
          <p:nvPr/>
        </p:nvSpPr>
        <p:spPr>
          <a:xfrm>
            <a:off x="6536725" y="2558879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1" name="円/楕円 290"/>
          <p:cNvSpPr/>
          <p:nvPr/>
        </p:nvSpPr>
        <p:spPr>
          <a:xfrm>
            <a:off x="8830973" y="2758635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2" name="直線コネクタ 291"/>
          <p:cNvCxnSpPr>
            <a:stCxn id="289" idx="6"/>
            <a:endCxn id="280" idx="1"/>
          </p:cNvCxnSpPr>
          <p:nvPr/>
        </p:nvCxnSpPr>
        <p:spPr>
          <a:xfrm>
            <a:off x="6965093" y="2309684"/>
            <a:ext cx="2130451" cy="357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/>
          <p:cNvCxnSpPr>
            <a:stCxn id="287" idx="6"/>
            <a:endCxn id="301" idx="2"/>
          </p:cNvCxnSpPr>
          <p:nvPr/>
        </p:nvCxnSpPr>
        <p:spPr>
          <a:xfrm>
            <a:off x="7179277" y="2146985"/>
            <a:ext cx="1497246" cy="9823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stCxn id="288" idx="6"/>
            <a:endCxn id="291" idx="2"/>
          </p:cNvCxnSpPr>
          <p:nvPr/>
        </p:nvCxnSpPr>
        <p:spPr>
          <a:xfrm>
            <a:off x="7179277" y="2610364"/>
            <a:ext cx="1651696" cy="362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288" idx="4"/>
            <a:endCxn id="288" idx="4"/>
          </p:cNvCxnSpPr>
          <p:nvPr/>
        </p:nvCxnSpPr>
        <p:spPr>
          <a:xfrm>
            <a:off x="6965093" y="282454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/>
          <p:cNvCxnSpPr>
            <a:stCxn id="288" idx="4"/>
            <a:endCxn id="291" idx="2"/>
          </p:cNvCxnSpPr>
          <p:nvPr/>
        </p:nvCxnSpPr>
        <p:spPr>
          <a:xfrm>
            <a:off x="6965093" y="2824547"/>
            <a:ext cx="1865880" cy="148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円/楕円 296"/>
          <p:cNvSpPr/>
          <p:nvPr/>
        </p:nvSpPr>
        <p:spPr>
          <a:xfrm>
            <a:off x="6343127" y="2256133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8" name="円/楕円 297"/>
          <p:cNvSpPr/>
          <p:nvPr/>
        </p:nvSpPr>
        <p:spPr>
          <a:xfrm>
            <a:off x="6343127" y="2719512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9" name="円/楕円 298"/>
          <p:cNvSpPr/>
          <p:nvPr/>
        </p:nvSpPr>
        <p:spPr>
          <a:xfrm>
            <a:off x="6128943" y="2418832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0" name="円/楕円 299"/>
          <p:cNvSpPr/>
          <p:nvPr/>
        </p:nvSpPr>
        <p:spPr>
          <a:xfrm>
            <a:off x="6128943" y="2882211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1" name="円/楕円 300"/>
          <p:cNvSpPr/>
          <p:nvPr/>
        </p:nvSpPr>
        <p:spPr>
          <a:xfrm>
            <a:off x="8676523" y="2915155"/>
            <a:ext cx="428368" cy="4283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2" name="直線コネクタ 301"/>
          <p:cNvCxnSpPr>
            <a:stCxn id="299" idx="6"/>
            <a:endCxn id="301" idx="2"/>
          </p:cNvCxnSpPr>
          <p:nvPr/>
        </p:nvCxnSpPr>
        <p:spPr>
          <a:xfrm>
            <a:off x="6557311" y="2633016"/>
            <a:ext cx="2119212" cy="49632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>
            <a:stCxn id="297" idx="6"/>
            <a:endCxn id="291" idx="1"/>
          </p:cNvCxnSpPr>
          <p:nvPr/>
        </p:nvCxnSpPr>
        <p:spPr>
          <a:xfrm>
            <a:off x="6771495" y="2470317"/>
            <a:ext cx="2122211" cy="351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/>
          <p:cNvCxnSpPr>
            <a:stCxn id="298" idx="6"/>
            <a:endCxn id="301" idx="2"/>
          </p:cNvCxnSpPr>
          <p:nvPr/>
        </p:nvCxnSpPr>
        <p:spPr>
          <a:xfrm>
            <a:off x="6771495" y="2933696"/>
            <a:ext cx="1905028" cy="195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/>
          <p:cNvCxnSpPr>
            <a:stCxn id="298" idx="4"/>
            <a:endCxn id="298" idx="4"/>
          </p:cNvCxnSpPr>
          <p:nvPr/>
        </p:nvCxnSpPr>
        <p:spPr>
          <a:xfrm>
            <a:off x="6557311" y="31478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/>
          <p:cNvCxnSpPr>
            <a:stCxn id="298" idx="4"/>
            <a:endCxn id="301" idx="2"/>
          </p:cNvCxnSpPr>
          <p:nvPr/>
        </p:nvCxnSpPr>
        <p:spPr>
          <a:xfrm flipV="1">
            <a:off x="6557311" y="3129339"/>
            <a:ext cx="2119212" cy="18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円/楕円 366"/>
          <p:cNvSpPr/>
          <p:nvPr/>
        </p:nvSpPr>
        <p:spPr>
          <a:xfrm>
            <a:off x="10832748" y="3058296"/>
            <a:ext cx="428368" cy="4283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2" name="直線コネクタ 371"/>
          <p:cNvCxnSpPr>
            <a:stCxn id="280" idx="6"/>
            <a:endCxn id="367" idx="2"/>
          </p:cNvCxnSpPr>
          <p:nvPr/>
        </p:nvCxnSpPr>
        <p:spPr>
          <a:xfrm>
            <a:off x="9461179" y="2818357"/>
            <a:ext cx="1371569" cy="454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/>
          <p:cNvCxnSpPr>
            <a:stCxn id="301" idx="6"/>
            <a:endCxn id="367" idx="2"/>
          </p:cNvCxnSpPr>
          <p:nvPr/>
        </p:nvCxnSpPr>
        <p:spPr>
          <a:xfrm>
            <a:off x="9104891" y="3129339"/>
            <a:ext cx="1727857" cy="143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コネクタ 377"/>
          <p:cNvCxnSpPr>
            <a:stCxn id="149" idx="6"/>
            <a:endCxn id="367" idx="2"/>
          </p:cNvCxnSpPr>
          <p:nvPr/>
        </p:nvCxnSpPr>
        <p:spPr>
          <a:xfrm flipV="1">
            <a:off x="9510598" y="3272480"/>
            <a:ext cx="1322150" cy="175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/>
          <p:cNvCxnSpPr>
            <a:stCxn id="195" idx="6"/>
            <a:endCxn id="367" idx="2"/>
          </p:cNvCxnSpPr>
          <p:nvPr/>
        </p:nvCxnSpPr>
        <p:spPr>
          <a:xfrm flipV="1">
            <a:off x="9154310" y="3272480"/>
            <a:ext cx="1678438" cy="486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43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97" y="1077449"/>
            <a:ext cx="5471117" cy="216186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604" y="1077448"/>
            <a:ext cx="5471118" cy="216186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97" y="4151389"/>
            <a:ext cx="5471779" cy="216212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604" y="4151389"/>
            <a:ext cx="5471780" cy="2162123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237697" y="492673"/>
            <a:ext cx="807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(a)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444604" y="492672"/>
            <a:ext cx="807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(b)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37697" y="3402962"/>
            <a:ext cx="807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(c)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44604" y="3402962"/>
            <a:ext cx="807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(d)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 flipH="1">
            <a:off x="6073004" y="262647"/>
            <a:ext cx="3232" cy="6274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118334" y="3239309"/>
            <a:ext cx="120736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1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</Words>
  <Application>Microsoft Office PowerPoint</Application>
  <PresentationFormat>ワイド画面</PresentationFormat>
  <Paragraphs>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yuta ogata</dc:creator>
  <cp:lastModifiedBy>yuta ogata</cp:lastModifiedBy>
  <cp:revision>6</cp:revision>
  <dcterms:created xsi:type="dcterms:W3CDTF">2015-06-30T21:26:50Z</dcterms:created>
  <dcterms:modified xsi:type="dcterms:W3CDTF">2015-06-30T22:12:08Z</dcterms:modified>
</cp:coreProperties>
</file>