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-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26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65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6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0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4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2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2F56-0525-4A6E-A3FE-845BD031A946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1A4F-CC72-47E1-9C0E-656907BD9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8" y="2032000"/>
            <a:ext cx="2631511" cy="263151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16" y="558871"/>
            <a:ext cx="1828800" cy="1828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16" y="3925956"/>
            <a:ext cx="1828800" cy="1819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955111"/>
            <a:ext cx="1036320" cy="10363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91" y="4317434"/>
            <a:ext cx="1081377" cy="103632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589520" y="1119328"/>
            <a:ext cx="125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＝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89520" y="4481650"/>
            <a:ext cx="125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＝</a:t>
            </a:r>
            <a:endParaRPr kumimoji="1" lang="ja-JP" altLang="en-US" sz="40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927600" y="1473271"/>
            <a:ext cx="0" cy="336232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843061" y="3347708"/>
            <a:ext cx="1084539" cy="4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905375" y="1473271"/>
            <a:ext cx="4735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905375" y="4835593"/>
            <a:ext cx="47359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423613" y="1057773"/>
                <a:ext cx="5595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4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13" y="1057773"/>
                <a:ext cx="559594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423613" y="4450872"/>
                <a:ext cx="5595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4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13" y="4450872"/>
                <a:ext cx="559594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ogata</dc:creator>
  <cp:lastModifiedBy>yuta ogata</cp:lastModifiedBy>
  <cp:revision>2</cp:revision>
  <dcterms:created xsi:type="dcterms:W3CDTF">2015-07-05T05:01:38Z</dcterms:created>
  <dcterms:modified xsi:type="dcterms:W3CDTF">2015-07-05T05:02:32Z</dcterms:modified>
</cp:coreProperties>
</file>