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ja-JP" sz="6000">
                <a:solidFill>
                  <a:srgbClr val="000000"/>
                </a:solidFill>
                <a:latin typeface="Calibri Light"/>
              </a:rPr>
              <a:t>タイトルテキストの書式を編集するにはクリックします。マスター タイトルの書式設定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2ECF85-2BAC-4D14-8CA7-D029B463CB6D}" type="slidenum">
              <a:rPr lang="en-US" sz="1200">
                <a:solidFill>
                  <a:srgbClr val="8b8b8b"/>
                </a:solidFill>
                <a:latin typeface="Calibri"/>
              </a:rPr>
              <a:t>&lt;番号&gt;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ja-JP" sz="2800">
                <a:latin typeface="Calibri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2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>
                <a:latin typeface="Calibri"/>
              </a:rPr>
              <a:t>3</a:t>
            </a:r>
            <a:r>
              <a:rPr lang="ja-JP">
                <a:latin typeface="Calibri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>
                <a:latin typeface="Calibri"/>
              </a:rPr>
              <a:t>4</a:t>
            </a:r>
            <a:r>
              <a:rPr lang="ja-JP">
                <a:latin typeface="Calibri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5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6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7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ja-JP" sz="4400">
                <a:solidFill>
                  <a:srgbClr val="000000"/>
                </a:solidFill>
                <a:latin typeface="Calibri Light"/>
              </a:rPr>
              <a:t>タイトルテキストの書式を編集するにはクリックします。マスター タイトルの書式設定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2</a:t>
            </a:r>
            <a:r>
              <a:rPr lang="ja-JP" sz="2800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3</a:t>
            </a:r>
            <a:r>
              <a:rPr lang="ja-JP" sz="2800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4</a:t>
            </a:r>
            <a:r>
              <a:rPr lang="ja-JP" sz="2800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5</a:t>
            </a:r>
            <a:r>
              <a:rPr lang="ja-JP" sz="2800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6</a:t>
            </a:r>
            <a:r>
              <a:rPr lang="ja-JP" sz="2800">
                <a:solidFill>
                  <a:srgbClr val="000000"/>
                </a:solidFill>
                <a:latin typeface="Calibri"/>
              </a:rPr>
              <a:t>レベル目のアウトライン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ja-JP" sz="2800">
                <a:solidFill>
                  <a:srgbClr val="000000"/>
                </a:solidFill>
                <a:latin typeface="Calibri"/>
              </a:rPr>
              <a:t>7</a:t>
            </a:r>
            <a:r>
              <a:rPr lang="ja-JP" sz="2800">
                <a:solidFill>
                  <a:srgbClr val="000000"/>
                </a:solidFill>
                <a:latin typeface="Calibri"/>
              </a:rPr>
              <a:t>レベル目のアウトラインマスター テキストの書式設定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ja-JP" sz="2400">
                <a:solidFill>
                  <a:srgbClr val="000000"/>
                </a:solidFill>
                <a:latin typeface="Calibri"/>
              </a:rPr>
              <a:t>第 </a:t>
            </a:r>
            <a:r>
              <a:rPr lang="ja-JP" sz="2400">
                <a:solidFill>
                  <a:srgbClr val="000000"/>
                </a:solidFill>
                <a:latin typeface="Calibri"/>
              </a:rPr>
              <a:t>2 </a:t>
            </a:r>
            <a:r>
              <a:rPr lang="ja-JP" sz="2400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ja-JP" sz="2000">
                <a:solidFill>
                  <a:srgbClr val="000000"/>
                </a:solidFill>
                <a:latin typeface="Calibri"/>
              </a:rPr>
              <a:t>第 </a:t>
            </a:r>
            <a:r>
              <a:rPr lang="ja-JP" sz="2000">
                <a:solidFill>
                  <a:srgbClr val="000000"/>
                </a:solidFill>
                <a:latin typeface="Calibri"/>
              </a:rPr>
              <a:t>3 </a:t>
            </a:r>
            <a:r>
              <a:rPr lang="ja-JP" sz="2000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ja-JP">
                <a:solidFill>
                  <a:srgbClr val="000000"/>
                </a:solidFill>
                <a:latin typeface="Calibri"/>
              </a:rPr>
              <a:t>第 </a:t>
            </a:r>
            <a:r>
              <a:rPr lang="ja-JP">
                <a:solidFill>
                  <a:srgbClr val="000000"/>
                </a:solidFill>
                <a:latin typeface="Calibri"/>
              </a:rPr>
              <a:t>4 </a:t>
            </a:r>
            <a:r>
              <a:rPr lang="ja-JP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ja-JP">
                <a:solidFill>
                  <a:srgbClr val="000000"/>
                </a:solidFill>
                <a:latin typeface="Calibri"/>
              </a:rPr>
              <a:t>第 </a:t>
            </a:r>
            <a:r>
              <a:rPr lang="ja-JP">
                <a:solidFill>
                  <a:srgbClr val="000000"/>
                </a:solidFill>
                <a:latin typeface="Calibri"/>
              </a:rPr>
              <a:t>5 </a:t>
            </a:r>
            <a:r>
              <a:rPr lang="ja-JP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D9BA94-16DB-468D-8D46-0B5ECC107708}" type="slidenum">
              <a:rPr lang="en-US" sz="1200">
                <a:solidFill>
                  <a:srgbClr val="8b8b8b"/>
                </a:solidFill>
                <a:latin typeface="Calibri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738080" y="2166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79" name="CustomShape 2"/>
          <p:cNvSpPr/>
          <p:nvPr/>
        </p:nvSpPr>
        <p:spPr>
          <a:xfrm>
            <a:off x="173808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0" name="CustomShape 3"/>
          <p:cNvSpPr/>
          <p:nvPr/>
        </p:nvSpPr>
        <p:spPr>
          <a:xfrm>
            <a:off x="173808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1" name="CustomShape 4"/>
          <p:cNvSpPr/>
          <p:nvPr/>
        </p:nvSpPr>
        <p:spPr>
          <a:xfrm>
            <a:off x="173808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2" name="CustomShape 5"/>
          <p:cNvSpPr/>
          <p:nvPr/>
        </p:nvSpPr>
        <p:spPr>
          <a:xfrm>
            <a:off x="173808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83" name="CustomShape 6"/>
          <p:cNvSpPr/>
          <p:nvPr/>
        </p:nvSpPr>
        <p:spPr>
          <a:xfrm>
            <a:off x="1738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84" name="CustomShape 7"/>
          <p:cNvSpPr/>
          <p:nvPr/>
        </p:nvSpPr>
        <p:spPr>
          <a:xfrm>
            <a:off x="2228400" y="2166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5" name="CustomShape 8"/>
          <p:cNvSpPr/>
          <p:nvPr/>
        </p:nvSpPr>
        <p:spPr>
          <a:xfrm>
            <a:off x="222840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6" name="CustomShape 9"/>
          <p:cNvSpPr/>
          <p:nvPr/>
        </p:nvSpPr>
        <p:spPr>
          <a:xfrm>
            <a:off x="222840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7" name="CustomShape 10"/>
          <p:cNvSpPr/>
          <p:nvPr/>
        </p:nvSpPr>
        <p:spPr>
          <a:xfrm>
            <a:off x="222840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8" name="CustomShape 11"/>
          <p:cNvSpPr/>
          <p:nvPr/>
        </p:nvSpPr>
        <p:spPr>
          <a:xfrm>
            <a:off x="2228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89" name="CustomShape 12"/>
          <p:cNvSpPr/>
          <p:nvPr/>
        </p:nvSpPr>
        <p:spPr>
          <a:xfrm>
            <a:off x="2228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90" name="CustomShape 13"/>
          <p:cNvSpPr/>
          <p:nvPr/>
        </p:nvSpPr>
        <p:spPr>
          <a:xfrm>
            <a:off x="2710080" y="2166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1" name="CustomShape 14"/>
          <p:cNvSpPr/>
          <p:nvPr/>
        </p:nvSpPr>
        <p:spPr>
          <a:xfrm>
            <a:off x="271008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2" name="CustomShape 15"/>
          <p:cNvSpPr/>
          <p:nvPr/>
        </p:nvSpPr>
        <p:spPr>
          <a:xfrm>
            <a:off x="271008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3" name="CustomShape 16"/>
          <p:cNvSpPr/>
          <p:nvPr/>
        </p:nvSpPr>
        <p:spPr>
          <a:xfrm>
            <a:off x="271008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4" name="CustomShape 17"/>
          <p:cNvSpPr/>
          <p:nvPr/>
        </p:nvSpPr>
        <p:spPr>
          <a:xfrm>
            <a:off x="271008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95" name="CustomShape 18"/>
          <p:cNvSpPr/>
          <p:nvPr/>
        </p:nvSpPr>
        <p:spPr>
          <a:xfrm>
            <a:off x="2710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96" name="CustomShape 19"/>
          <p:cNvSpPr/>
          <p:nvPr/>
        </p:nvSpPr>
        <p:spPr>
          <a:xfrm>
            <a:off x="3200400" y="2166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7" name="CustomShape 20"/>
          <p:cNvSpPr/>
          <p:nvPr/>
        </p:nvSpPr>
        <p:spPr>
          <a:xfrm>
            <a:off x="320040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8" name="CustomShape 21"/>
          <p:cNvSpPr/>
          <p:nvPr/>
        </p:nvSpPr>
        <p:spPr>
          <a:xfrm>
            <a:off x="320040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9" name="CustomShape 22"/>
          <p:cNvSpPr/>
          <p:nvPr/>
        </p:nvSpPr>
        <p:spPr>
          <a:xfrm>
            <a:off x="320040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0" name="CustomShape 23"/>
          <p:cNvSpPr/>
          <p:nvPr/>
        </p:nvSpPr>
        <p:spPr>
          <a:xfrm>
            <a:off x="3200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1" name="CustomShape 24"/>
          <p:cNvSpPr/>
          <p:nvPr/>
        </p:nvSpPr>
        <p:spPr>
          <a:xfrm>
            <a:off x="3200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2" name="CustomShape 25"/>
          <p:cNvSpPr/>
          <p:nvPr/>
        </p:nvSpPr>
        <p:spPr>
          <a:xfrm>
            <a:off x="368244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3" name="CustomShape 26"/>
          <p:cNvSpPr/>
          <p:nvPr/>
        </p:nvSpPr>
        <p:spPr>
          <a:xfrm>
            <a:off x="368244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4" name="CustomShape 27"/>
          <p:cNvSpPr/>
          <p:nvPr/>
        </p:nvSpPr>
        <p:spPr>
          <a:xfrm>
            <a:off x="368244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5" name="CustomShape 28"/>
          <p:cNvSpPr/>
          <p:nvPr/>
        </p:nvSpPr>
        <p:spPr>
          <a:xfrm>
            <a:off x="368244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6" name="CustomShape 29"/>
          <p:cNvSpPr/>
          <p:nvPr/>
        </p:nvSpPr>
        <p:spPr>
          <a:xfrm>
            <a:off x="368244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7" name="CustomShape 30"/>
          <p:cNvSpPr/>
          <p:nvPr/>
        </p:nvSpPr>
        <p:spPr>
          <a:xfrm>
            <a:off x="368244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8" name="CustomShape 31"/>
          <p:cNvSpPr/>
          <p:nvPr/>
        </p:nvSpPr>
        <p:spPr>
          <a:xfrm>
            <a:off x="4172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09" name="CustomShape 32"/>
          <p:cNvSpPr/>
          <p:nvPr/>
        </p:nvSpPr>
        <p:spPr>
          <a:xfrm>
            <a:off x="417240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0" name="CustomShape 33"/>
          <p:cNvSpPr/>
          <p:nvPr/>
        </p:nvSpPr>
        <p:spPr>
          <a:xfrm>
            <a:off x="417240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1" name="CustomShape 34"/>
          <p:cNvSpPr/>
          <p:nvPr/>
        </p:nvSpPr>
        <p:spPr>
          <a:xfrm>
            <a:off x="417240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2" name="CustomShape 35"/>
          <p:cNvSpPr/>
          <p:nvPr/>
        </p:nvSpPr>
        <p:spPr>
          <a:xfrm>
            <a:off x="4172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3" name="CustomShape 36"/>
          <p:cNvSpPr/>
          <p:nvPr/>
        </p:nvSpPr>
        <p:spPr>
          <a:xfrm>
            <a:off x="4172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4" name="CustomShape 37"/>
          <p:cNvSpPr/>
          <p:nvPr/>
        </p:nvSpPr>
        <p:spPr>
          <a:xfrm>
            <a:off x="7166880" y="3508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5" name="CustomShape 38"/>
          <p:cNvSpPr/>
          <p:nvPr/>
        </p:nvSpPr>
        <p:spPr>
          <a:xfrm>
            <a:off x="7166880" y="3971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6" name="CustomShape 39"/>
          <p:cNvSpPr/>
          <p:nvPr/>
        </p:nvSpPr>
        <p:spPr>
          <a:xfrm>
            <a:off x="6952680" y="36709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7" name="CustomShape 40"/>
          <p:cNvSpPr/>
          <p:nvPr/>
        </p:nvSpPr>
        <p:spPr>
          <a:xfrm>
            <a:off x="6952680" y="413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8" name="CustomShape 41"/>
          <p:cNvSpPr/>
          <p:nvPr/>
        </p:nvSpPr>
        <p:spPr>
          <a:xfrm>
            <a:off x="9082080" y="3233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19" name="Line 42"/>
          <p:cNvSpPr/>
          <p:nvPr/>
        </p:nvSpPr>
        <p:spPr>
          <a:xfrm flipV="1">
            <a:off x="7381080" y="3447360"/>
            <a:ext cx="1701000" cy="4377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20" name="Line 43"/>
          <p:cNvSpPr/>
          <p:nvPr/>
        </p:nvSpPr>
        <p:spPr>
          <a:xfrm flipV="1">
            <a:off x="7595280" y="3447360"/>
            <a:ext cx="1486800" cy="275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21" name="Line 44"/>
          <p:cNvSpPr/>
          <p:nvPr/>
        </p:nvSpPr>
        <p:spPr>
          <a:xfrm flipV="1">
            <a:off x="7595280" y="3447360"/>
            <a:ext cx="1486800" cy="738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22" name="Line 45"/>
          <p:cNvSpPr/>
          <p:nvPr/>
        </p:nvSpPr>
        <p:spPr>
          <a:xfrm flipV="1">
            <a:off x="7381080" y="3447360"/>
            <a:ext cx="1701000" cy="9525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23" name="CustomShape 46"/>
          <p:cNvSpPr/>
          <p:nvPr/>
        </p:nvSpPr>
        <p:spPr>
          <a:xfrm>
            <a:off x="6751080" y="3815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24" name="CustomShape 47"/>
          <p:cNvSpPr/>
          <p:nvPr/>
        </p:nvSpPr>
        <p:spPr>
          <a:xfrm>
            <a:off x="6751080" y="4278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25" name="CustomShape 48"/>
          <p:cNvSpPr/>
          <p:nvPr/>
        </p:nvSpPr>
        <p:spPr>
          <a:xfrm>
            <a:off x="6536880" y="39780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26" name="CustomShape 49"/>
          <p:cNvSpPr/>
          <p:nvPr/>
        </p:nvSpPr>
        <p:spPr>
          <a:xfrm>
            <a:off x="6536880" y="44413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27" name="CustomShape 50"/>
          <p:cNvSpPr/>
          <p:nvPr/>
        </p:nvSpPr>
        <p:spPr>
          <a:xfrm>
            <a:off x="8880480" y="3387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28" name="Line 51"/>
          <p:cNvSpPr/>
          <p:nvPr/>
        </p:nvSpPr>
        <p:spPr>
          <a:xfrm flipV="1">
            <a:off x="6964920" y="3601800"/>
            <a:ext cx="1915200" cy="590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29" name="Line 52"/>
          <p:cNvSpPr/>
          <p:nvPr/>
        </p:nvSpPr>
        <p:spPr>
          <a:xfrm flipV="1">
            <a:off x="7179120" y="3601800"/>
            <a:ext cx="1701000" cy="42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30" name="Line 53"/>
          <p:cNvSpPr/>
          <p:nvPr/>
        </p:nvSpPr>
        <p:spPr>
          <a:xfrm flipV="1">
            <a:off x="7179120" y="3601800"/>
            <a:ext cx="1701000" cy="890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31" name="Line 54"/>
          <p:cNvSpPr/>
          <p:nvPr/>
        </p:nvSpPr>
        <p:spPr>
          <a:xfrm flipV="1">
            <a:off x="6964920" y="3601800"/>
            <a:ext cx="1915200" cy="11048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32" name="CustomShape 55"/>
          <p:cNvSpPr/>
          <p:nvPr/>
        </p:nvSpPr>
        <p:spPr>
          <a:xfrm>
            <a:off x="6343200" y="4138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33" name="CustomShape 56"/>
          <p:cNvSpPr/>
          <p:nvPr/>
        </p:nvSpPr>
        <p:spPr>
          <a:xfrm>
            <a:off x="6343200" y="4601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34" name="CustomShape 57"/>
          <p:cNvSpPr/>
          <p:nvPr/>
        </p:nvSpPr>
        <p:spPr>
          <a:xfrm>
            <a:off x="6129000" y="4301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35" name="CustomShape 58"/>
          <p:cNvSpPr/>
          <p:nvPr/>
        </p:nvSpPr>
        <p:spPr>
          <a:xfrm>
            <a:off x="6129000" y="4764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36" name="CustomShape 59"/>
          <p:cNvSpPr/>
          <p:nvPr/>
        </p:nvSpPr>
        <p:spPr>
          <a:xfrm>
            <a:off x="8726040" y="3544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37" name="Line 60"/>
          <p:cNvSpPr/>
          <p:nvPr/>
        </p:nvSpPr>
        <p:spPr>
          <a:xfrm flipV="1">
            <a:off x="6557040" y="3758400"/>
            <a:ext cx="2168640" cy="756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38" name="Line 61"/>
          <p:cNvSpPr/>
          <p:nvPr/>
        </p:nvSpPr>
        <p:spPr>
          <a:xfrm flipV="1">
            <a:off x="6771240" y="3758400"/>
            <a:ext cx="1954440" cy="594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39" name="Line 62"/>
          <p:cNvSpPr/>
          <p:nvPr/>
        </p:nvSpPr>
        <p:spPr>
          <a:xfrm flipV="1">
            <a:off x="6771240" y="3758400"/>
            <a:ext cx="1954440" cy="105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40" name="Line 63"/>
          <p:cNvSpPr/>
          <p:nvPr/>
        </p:nvSpPr>
        <p:spPr>
          <a:xfrm flipV="1">
            <a:off x="6557040" y="3758400"/>
            <a:ext cx="2168640" cy="12715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41" name="CustomShape 64"/>
          <p:cNvSpPr/>
          <p:nvPr/>
        </p:nvSpPr>
        <p:spPr>
          <a:xfrm>
            <a:off x="7154640" y="2581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42" name="CustomShape 65"/>
          <p:cNvSpPr/>
          <p:nvPr/>
        </p:nvSpPr>
        <p:spPr>
          <a:xfrm>
            <a:off x="7154640" y="3044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43" name="CustomShape 66"/>
          <p:cNvSpPr/>
          <p:nvPr/>
        </p:nvSpPr>
        <p:spPr>
          <a:xfrm>
            <a:off x="6940440" y="2744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44" name="CustomShape 67"/>
          <p:cNvSpPr/>
          <p:nvPr/>
        </p:nvSpPr>
        <p:spPr>
          <a:xfrm>
            <a:off x="6940440" y="3207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45" name="CustomShape 68"/>
          <p:cNvSpPr/>
          <p:nvPr/>
        </p:nvSpPr>
        <p:spPr>
          <a:xfrm>
            <a:off x="9053280" y="29419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46" name="Line 69"/>
          <p:cNvSpPr/>
          <p:nvPr/>
        </p:nvSpPr>
        <p:spPr>
          <a:xfrm>
            <a:off x="7368480" y="2958120"/>
            <a:ext cx="1684800" cy="197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47" name="Line 70"/>
          <p:cNvSpPr/>
          <p:nvPr/>
        </p:nvSpPr>
        <p:spPr>
          <a:xfrm>
            <a:off x="7582680" y="2795400"/>
            <a:ext cx="1470600" cy="360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48" name="Line 71"/>
          <p:cNvSpPr/>
          <p:nvPr/>
        </p:nvSpPr>
        <p:spPr>
          <a:xfrm flipV="1">
            <a:off x="7582680" y="3155760"/>
            <a:ext cx="1470600" cy="103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49" name="Line 72"/>
          <p:cNvSpPr/>
          <p:nvPr/>
        </p:nvSpPr>
        <p:spPr>
          <a:xfrm flipV="1">
            <a:off x="7368480" y="3155760"/>
            <a:ext cx="1684800" cy="317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0" name="CustomShape 73"/>
          <p:cNvSpPr/>
          <p:nvPr/>
        </p:nvSpPr>
        <p:spPr>
          <a:xfrm>
            <a:off x="6738480" y="2888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51" name="CustomShape 74"/>
          <p:cNvSpPr/>
          <p:nvPr/>
        </p:nvSpPr>
        <p:spPr>
          <a:xfrm>
            <a:off x="6738480" y="33516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52" name="CustomShape 75"/>
          <p:cNvSpPr/>
          <p:nvPr/>
        </p:nvSpPr>
        <p:spPr>
          <a:xfrm>
            <a:off x="6524280" y="30510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53" name="CustomShape 76"/>
          <p:cNvSpPr/>
          <p:nvPr/>
        </p:nvSpPr>
        <p:spPr>
          <a:xfrm>
            <a:off x="6524280" y="35143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54" name="CustomShape 77"/>
          <p:cNvSpPr/>
          <p:nvPr/>
        </p:nvSpPr>
        <p:spPr>
          <a:xfrm>
            <a:off x="8851680" y="30963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55" name="Line 78"/>
          <p:cNvSpPr/>
          <p:nvPr/>
        </p:nvSpPr>
        <p:spPr>
          <a:xfrm>
            <a:off x="6952680" y="3265200"/>
            <a:ext cx="1898640" cy="45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6" name="Line 79"/>
          <p:cNvSpPr/>
          <p:nvPr/>
        </p:nvSpPr>
        <p:spPr>
          <a:xfrm>
            <a:off x="7166880" y="3102480"/>
            <a:ext cx="1684440" cy="208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7" name="Line 80"/>
          <p:cNvSpPr/>
          <p:nvPr/>
        </p:nvSpPr>
        <p:spPr>
          <a:xfrm flipV="1">
            <a:off x="7166880" y="3129120"/>
            <a:ext cx="1509480" cy="43668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158" name="Line 81"/>
          <p:cNvSpPr/>
          <p:nvPr/>
        </p:nvSpPr>
        <p:spPr>
          <a:xfrm flipV="1">
            <a:off x="6952680" y="3310560"/>
            <a:ext cx="1898640" cy="469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59" name="CustomShape 82"/>
          <p:cNvSpPr/>
          <p:nvPr/>
        </p:nvSpPr>
        <p:spPr>
          <a:xfrm>
            <a:off x="6330960" y="32115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0" name="CustomShape 83"/>
          <p:cNvSpPr/>
          <p:nvPr/>
        </p:nvSpPr>
        <p:spPr>
          <a:xfrm>
            <a:off x="6330960" y="36752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1" name="CustomShape 84"/>
          <p:cNvSpPr/>
          <p:nvPr/>
        </p:nvSpPr>
        <p:spPr>
          <a:xfrm>
            <a:off x="6116760" y="3374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2" name="CustomShape 85"/>
          <p:cNvSpPr/>
          <p:nvPr/>
        </p:nvSpPr>
        <p:spPr>
          <a:xfrm>
            <a:off x="6116760" y="38379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63" name="CustomShape 86"/>
          <p:cNvSpPr/>
          <p:nvPr/>
        </p:nvSpPr>
        <p:spPr>
          <a:xfrm>
            <a:off x="8697240" y="3252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64" name="Line 87"/>
          <p:cNvSpPr/>
          <p:nvPr/>
        </p:nvSpPr>
        <p:spPr>
          <a:xfrm flipV="1">
            <a:off x="6544800" y="3466800"/>
            <a:ext cx="2152080" cy="1216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65" name="Line 88"/>
          <p:cNvSpPr/>
          <p:nvPr/>
        </p:nvSpPr>
        <p:spPr>
          <a:xfrm>
            <a:off x="6759000" y="3425760"/>
            <a:ext cx="1937880" cy="41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66" name="Line 89"/>
          <p:cNvSpPr/>
          <p:nvPr/>
        </p:nvSpPr>
        <p:spPr>
          <a:xfrm flipV="1">
            <a:off x="6759000" y="3466800"/>
            <a:ext cx="1937880" cy="422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67" name="Line 90"/>
          <p:cNvSpPr/>
          <p:nvPr/>
        </p:nvSpPr>
        <p:spPr>
          <a:xfrm flipV="1">
            <a:off x="6544800" y="3129120"/>
            <a:ext cx="2131560" cy="9741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168" name="CustomShape 91"/>
          <p:cNvSpPr/>
          <p:nvPr/>
        </p:nvSpPr>
        <p:spPr>
          <a:xfrm>
            <a:off x="7166880" y="1626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69" name="CustomShape 92"/>
          <p:cNvSpPr/>
          <p:nvPr/>
        </p:nvSpPr>
        <p:spPr>
          <a:xfrm>
            <a:off x="7166880" y="2089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70" name="CustomShape 93"/>
          <p:cNvSpPr/>
          <p:nvPr/>
        </p:nvSpPr>
        <p:spPr>
          <a:xfrm>
            <a:off x="6952680" y="1788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71" name="CustomShape 94"/>
          <p:cNvSpPr/>
          <p:nvPr/>
        </p:nvSpPr>
        <p:spPr>
          <a:xfrm>
            <a:off x="6952680" y="2252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72" name="CustomShape 95"/>
          <p:cNvSpPr/>
          <p:nvPr/>
        </p:nvSpPr>
        <p:spPr>
          <a:xfrm>
            <a:off x="9032760" y="260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73" name="Line 96"/>
          <p:cNvSpPr/>
          <p:nvPr/>
        </p:nvSpPr>
        <p:spPr>
          <a:xfrm>
            <a:off x="7381080" y="2002680"/>
            <a:ext cx="1651680" cy="8154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74" name="Line 97"/>
          <p:cNvSpPr/>
          <p:nvPr/>
        </p:nvSpPr>
        <p:spPr>
          <a:xfrm>
            <a:off x="7595280" y="1839960"/>
            <a:ext cx="1500120" cy="8269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75" name="Line 98"/>
          <p:cNvSpPr/>
          <p:nvPr/>
        </p:nvSpPr>
        <p:spPr>
          <a:xfrm>
            <a:off x="7595280" y="2303280"/>
            <a:ext cx="1298160" cy="518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76" name="Line 99"/>
          <p:cNvSpPr/>
          <p:nvPr/>
        </p:nvSpPr>
        <p:spPr>
          <a:xfrm>
            <a:off x="7381080" y="2517480"/>
            <a:ext cx="1651680" cy="3006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77" name="CustomShape 100"/>
          <p:cNvSpPr/>
          <p:nvPr/>
        </p:nvSpPr>
        <p:spPr>
          <a:xfrm>
            <a:off x="6751080" y="19328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78" name="CustomShape 101"/>
          <p:cNvSpPr/>
          <p:nvPr/>
        </p:nvSpPr>
        <p:spPr>
          <a:xfrm>
            <a:off x="6751080" y="23961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79" name="CustomShape 102"/>
          <p:cNvSpPr/>
          <p:nvPr/>
        </p:nvSpPr>
        <p:spPr>
          <a:xfrm>
            <a:off x="6536880" y="20955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80" name="CustomShape 103"/>
          <p:cNvSpPr/>
          <p:nvPr/>
        </p:nvSpPr>
        <p:spPr>
          <a:xfrm>
            <a:off x="6536880" y="25588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81" name="CustomShape 104"/>
          <p:cNvSpPr/>
          <p:nvPr/>
        </p:nvSpPr>
        <p:spPr>
          <a:xfrm>
            <a:off x="8830800" y="27586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82" name="Line 105"/>
          <p:cNvSpPr/>
          <p:nvPr/>
        </p:nvSpPr>
        <p:spPr>
          <a:xfrm>
            <a:off x="6964920" y="2309400"/>
            <a:ext cx="2130480" cy="357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83" name="Line 106"/>
          <p:cNvSpPr/>
          <p:nvPr/>
        </p:nvSpPr>
        <p:spPr>
          <a:xfrm>
            <a:off x="7179120" y="2146680"/>
            <a:ext cx="1497240" cy="9824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184" name="Line 107"/>
          <p:cNvSpPr/>
          <p:nvPr/>
        </p:nvSpPr>
        <p:spPr>
          <a:xfrm>
            <a:off x="7179120" y="2610360"/>
            <a:ext cx="1651680" cy="362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85" name="Line 108"/>
          <p:cNvSpPr/>
          <p:nvPr/>
        </p:nvSpPr>
        <p:spPr>
          <a:xfrm>
            <a:off x="6964920" y="2824200"/>
            <a:ext cx="1865880" cy="148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86" name="CustomShape 109"/>
          <p:cNvSpPr/>
          <p:nvPr/>
        </p:nvSpPr>
        <p:spPr>
          <a:xfrm>
            <a:off x="6343200" y="22561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87" name="CustomShape 110"/>
          <p:cNvSpPr/>
          <p:nvPr/>
        </p:nvSpPr>
        <p:spPr>
          <a:xfrm>
            <a:off x="6343200" y="27194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88" name="CustomShape 111"/>
          <p:cNvSpPr/>
          <p:nvPr/>
        </p:nvSpPr>
        <p:spPr>
          <a:xfrm>
            <a:off x="6129000" y="24188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89" name="CustomShape 112"/>
          <p:cNvSpPr/>
          <p:nvPr/>
        </p:nvSpPr>
        <p:spPr>
          <a:xfrm>
            <a:off x="6129000" y="28821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90" name="CustomShape 113"/>
          <p:cNvSpPr/>
          <p:nvPr/>
        </p:nvSpPr>
        <p:spPr>
          <a:xfrm>
            <a:off x="8676360" y="2915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91" name="Line 114"/>
          <p:cNvSpPr/>
          <p:nvPr/>
        </p:nvSpPr>
        <p:spPr>
          <a:xfrm>
            <a:off x="6557040" y="2632680"/>
            <a:ext cx="2119320" cy="4964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192" name="Line 115"/>
          <p:cNvSpPr/>
          <p:nvPr/>
        </p:nvSpPr>
        <p:spPr>
          <a:xfrm>
            <a:off x="6771240" y="2469960"/>
            <a:ext cx="2122200" cy="351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93" name="Line 116"/>
          <p:cNvSpPr/>
          <p:nvPr/>
        </p:nvSpPr>
        <p:spPr>
          <a:xfrm>
            <a:off x="6771240" y="2933640"/>
            <a:ext cx="1905120" cy="195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94" name="Line 117"/>
          <p:cNvSpPr/>
          <p:nvPr/>
        </p:nvSpPr>
        <p:spPr>
          <a:xfrm flipV="1">
            <a:off x="6557040" y="3129120"/>
            <a:ext cx="2119320" cy="18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95" name="CustomShape 118"/>
          <p:cNvSpPr/>
          <p:nvPr/>
        </p:nvSpPr>
        <p:spPr>
          <a:xfrm>
            <a:off x="10832760" y="3058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196" name="Line 119"/>
          <p:cNvSpPr/>
          <p:nvPr/>
        </p:nvSpPr>
        <p:spPr>
          <a:xfrm>
            <a:off x="9461160" y="2818080"/>
            <a:ext cx="1371240" cy="454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97" name="Line 120"/>
          <p:cNvSpPr/>
          <p:nvPr/>
        </p:nvSpPr>
        <p:spPr>
          <a:xfrm>
            <a:off x="9104760" y="3129120"/>
            <a:ext cx="1727640" cy="143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98" name="Line 121"/>
          <p:cNvSpPr/>
          <p:nvPr/>
        </p:nvSpPr>
        <p:spPr>
          <a:xfrm flipV="1">
            <a:off x="9510480" y="3272400"/>
            <a:ext cx="1321920" cy="1749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99" name="Line 122"/>
          <p:cNvSpPr/>
          <p:nvPr/>
        </p:nvSpPr>
        <p:spPr>
          <a:xfrm flipV="1">
            <a:off x="9154080" y="3272400"/>
            <a:ext cx="1678320" cy="486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73808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1" name="CustomShape 2"/>
          <p:cNvSpPr/>
          <p:nvPr/>
        </p:nvSpPr>
        <p:spPr>
          <a:xfrm>
            <a:off x="173808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2" name="CustomShape 3"/>
          <p:cNvSpPr/>
          <p:nvPr/>
        </p:nvSpPr>
        <p:spPr>
          <a:xfrm>
            <a:off x="173808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3" name="CustomShape 4"/>
          <p:cNvSpPr/>
          <p:nvPr/>
        </p:nvSpPr>
        <p:spPr>
          <a:xfrm>
            <a:off x="173808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4" name="CustomShape 5"/>
          <p:cNvSpPr/>
          <p:nvPr/>
        </p:nvSpPr>
        <p:spPr>
          <a:xfrm>
            <a:off x="173808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5" name="CustomShape 6"/>
          <p:cNvSpPr/>
          <p:nvPr/>
        </p:nvSpPr>
        <p:spPr>
          <a:xfrm>
            <a:off x="1738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6" name="CustomShape 7"/>
          <p:cNvSpPr/>
          <p:nvPr/>
        </p:nvSpPr>
        <p:spPr>
          <a:xfrm>
            <a:off x="2228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07" name="CustomShape 8"/>
          <p:cNvSpPr/>
          <p:nvPr/>
        </p:nvSpPr>
        <p:spPr>
          <a:xfrm>
            <a:off x="222840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08" name="CustomShape 9"/>
          <p:cNvSpPr/>
          <p:nvPr/>
        </p:nvSpPr>
        <p:spPr>
          <a:xfrm>
            <a:off x="222840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09" name="CustomShape 10"/>
          <p:cNvSpPr/>
          <p:nvPr/>
        </p:nvSpPr>
        <p:spPr>
          <a:xfrm>
            <a:off x="222840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10" name="CustomShape 11"/>
          <p:cNvSpPr/>
          <p:nvPr/>
        </p:nvSpPr>
        <p:spPr>
          <a:xfrm>
            <a:off x="2228400" y="40201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11" name="CustomShape 12"/>
          <p:cNvSpPr/>
          <p:nvPr/>
        </p:nvSpPr>
        <p:spPr>
          <a:xfrm>
            <a:off x="2228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12" name="CustomShape 13"/>
          <p:cNvSpPr/>
          <p:nvPr/>
        </p:nvSpPr>
        <p:spPr>
          <a:xfrm>
            <a:off x="271008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13" name="CustomShape 14"/>
          <p:cNvSpPr/>
          <p:nvPr/>
        </p:nvSpPr>
        <p:spPr>
          <a:xfrm>
            <a:off x="271008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14" name="CustomShape 15"/>
          <p:cNvSpPr/>
          <p:nvPr/>
        </p:nvSpPr>
        <p:spPr>
          <a:xfrm>
            <a:off x="271008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15" name="CustomShape 16"/>
          <p:cNvSpPr/>
          <p:nvPr/>
        </p:nvSpPr>
        <p:spPr>
          <a:xfrm>
            <a:off x="271008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16" name="CustomShape 17"/>
          <p:cNvSpPr/>
          <p:nvPr/>
        </p:nvSpPr>
        <p:spPr>
          <a:xfrm>
            <a:off x="2710080" y="40201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17" name="CustomShape 18"/>
          <p:cNvSpPr/>
          <p:nvPr/>
        </p:nvSpPr>
        <p:spPr>
          <a:xfrm>
            <a:off x="2710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18" name="CustomShape 19"/>
          <p:cNvSpPr/>
          <p:nvPr/>
        </p:nvSpPr>
        <p:spPr>
          <a:xfrm>
            <a:off x="3200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19" name="CustomShape 20"/>
          <p:cNvSpPr/>
          <p:nvPr/>
        </p:nvSpPr>
        <p:spPr>
          <a:xfrm>
            <a:off x="320040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0" name="CustomShape 21"/>
          <p:cNvSpPr/>
          <p:nvPr/>
        </p:nvSpPr>
        <p:spPr>
          <a:xfrm>
            <a:off x="320040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1" name="CustomShape 22"/>
          <p:cNvSpPr/>
          <p:nvPr/>
        </p:nvSpPr>
        <p:spPr>
          <a:xfrm>
            <a:off x="320040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2" name="CustomShape 23"/>
          <p:cNvSpPr/>
          <p:nvPr/>
        </p:nvSpPr>
        <p:spPr>
          <a:xfrm>
            <a:off x="3200400" y="40201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3" name="CustomShape 24"/>
          <p:cNvSpPr/>
          <p:nvPr/>
        </p:nvSpPr>
        <p:spPr>
          <a:xfrm>
            <a:off x="3200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24" name="CustomShape 25"/>
          <p:cNvSpPr/>
          <p:nvPr/>
        </p:nvSpPr>
        <p:spPr>
          <a:xfrm>
            <a:off x="368244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25" name="CustomShape 26"/>
          <p:cNvSpPr/>
          <p:nvPr/>
        </p:nvSpPr>
        <p:spPr>
          <a:xfrm>
            <a:off x="368244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6" name="CustomShape 27"/>
          <p:cNvSpPr/>
          <p:nvPr/>
        </p:nvSpPr>
        <p:spPr>
          <a:xfrm>
            <a:off x="368244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7" name="CustomShape 28"/>
          <p:cNvSpPr/>
          <p:nvPr/>
        </p:nvSpPr>
        <p:spPr>
          <a:xfrm>
            <a:off x="368244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8" name="CustomShape 29"/>
          <p:cNvSpPr/>
          <p:nvPr/>
        </p:nvSpPr>
        <p:spPr>
          <a:xfrm>
            <a:off x="3682440" y="40201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29" name="CustomShape 30"/>
          <p:cNvSpPr/>
          <p:nvPr/>
        </p:nvSpPr>
        <p:spPr>
          <a:xfrm>
            <a:off x="368244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0" name="CustomShape 31"/>
          <p:cNvSpPr/>
          <p:nvPr/>
        </p:nvSpPr>
        <p:spPr>
          <a:xfrm>
            <a:off x="4172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1" name="CustomShape 32"/>
          <p:cNvSpPr/>
          <p:nvPr/>
        </p:nvSpPr>
        <p:spPr>
          <a:xfrm>
            <a:off x="417240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2" name="CustomShape 33"/>
          <p:cNvSpPr/>
          <p:nvPr/>
        </p:nvSpPr>
        <p:spPr>
          <a:xfrm>
            <a:off x="417240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3" name="CustomShape 34"/>
          <p:cNvSpPr/>
          <p:nvPr/>
        </p:nvSpPr>
        <p:spPr>
          <a:xfrm>
            <a:off x="417240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4" name="CustomShape 35"/>
          <p:cNvSpPr/>
          <p:nvPr/>
        </p:nvSpPr>
        <p:spPr>
          <a:xfrm>
            <a:off x="4172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5" name="CustomShape 36"/>
          <p:cNvSpPr/>
          <p:nvPr/>
        </p:nvSpPr>
        <p:spPr>
          <a:xfrm>
            <a:off x="4172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6" name="CustomShape 37"/>
          <p:cNvSpPr/>
          <p:nvPr/>
        </p:nvSpPr>
        <p:spPr>
          <a:xfrm>
            <a:off x="7166880" y="3508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7" name="CustomShape 38"/>
          <p:cNvSpPr/>
          <p:nvPr/>
        </p:nvSpPr>
        <p:spPr>
          <a:xfrm>
            <a:off x="7166880" y="3971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38" name="CustomShape 39"/>
          <p:cNvSpPr/>
          <p:nvPr/>
        </p:nvSpPr>
        <p:spPr>
          <a:xfrm>
            <a:off x="6952680" y="36709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39" name="CustomShape 40"/>
          <p:cNvSpPr/>
          <p:nvPr/>
        </p:nvSpPr>
        <p:spPr>
          <a:xfrm>
            <a:off x="6952680" y="413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40" name="CustomShape 41"/>
          <p:cNvSpPr/>
          <p:nvPr/>
        </p:nvSpPr>
        <p:spPr>
          <a:xfrm>
            <a:off x="9082080" y="3233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41" name="Line 42"/>
          <p:cNvSpPr/>
          <p:nvPr/>
        </p:nvSpPr>
        <p:spPr>
          <a:xfrm flipV="1">
            <a:off x="7595280" y="3447360"/>
            <a:ext cx="1486800" cy="275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42" name="Line 43"/>
          <p:cNvSpPr/>
          <p:nvPr/>
        </p:nvSpPr>
        <p:spPr>
          <a:xfrm flipV="1">
            <a:off x="7595280" y="3447360"/>
            <a:ext cx="1486800" cy="738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43" name="Line 44"/>
          <p:cNvSpPr/>
          <p:nvPr/>
        </p:nvSpPr>
        <p:spPr>
          <a:xfrm flipV="1">
            <a:off x="7381080" y="3447360"/>
            <a:ext cx="1701000" cy="9525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44" name="CustomShape 45"/>
          <p:cNvSpPr/>
          <p:nvPr/>
        </p:nvSpPr>
        <p:spPr>
          <a:xfrm>
            <a:off x="6751080" y="3815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45" name="CustomShape 46"/>
          <p:cNvSpPr/>
          <p:nvPr/>
        </p:nvSpPr>
        <p:spPr>
          <a:xfrm>
            <a:off x="6751080" y="4278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46" name="CustomShape 47"/>
          <p:cNvSpPr/>
          <p:nvPr/>
        </p:nvSpPr>
        <p:spPr>
          <a:xfrm>
            <a:off x="6536880" y="39780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47" name="CustomShape 48"/>
          <p:cNvSpPr/>
          <p:nvPr/>
        </p:nvSpPr>
        <p:spPr>
          <a:xfrm>
            <a:off x="6536880" y="44413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48" name="CustomShape 49"/>
          <p:cNvSpPr/>
          <p:nvPr/>
        </p:nvSpPr>
        <p:spPr>
          <a:xfrm>
            <a:off x="8880480" y="3387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49" name="Line 50"/>
          <p:cNvSpPr/>
          <p:nvPr/>
        </p:nvSpPr>
        <p:spPr>
          <a:xfrm flipV="1">
            <a:off x="6964920" y="3601800"/>
            <a:ext cx="1915200" cy="590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50" name="Line 51"/>
          <p:cNvSpPr/>
          <p:nvPr/>
        </p:nvSpPr>
        <p:spPr>
          <a:xfrm flipV="1">
            <a:off x="7179120" y="3601800"/>
            <a:ext cx="1701000" cy="42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51" name="Line 52"/>
          <p:cNvSpPr/>
          <p:nvPr/>
        </p:nvSpPr>
        <p:spPr>
          <a:xfrm flipV="1">
            <a:off x="7179120" y="3601800"/>
            <a:ext cx="1701000" cy="890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52" name="Line 53"/>
          <p:cNvSpPr/>
          <p:nvPr/>
        </p:nvSpPr>
        <p:spPr>
          <a:xfrm flipV="1">
            <a:off x="6964920" y="3601800"/>
            <a:ext cx="1915200" cy="11048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53" name="CustomShape 54"/>
          <p:cNvSpPr/>
          <p:nvPr/>
        </p:nvSpPr>
        <p:spPr>
          <a:xfrm>
            <a:off x="6343200" y="41385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54" name="CustomShape 55"/>
          <p:cNvSpPr/>
          <p:nvPr/>
        </p:nvSpPr>
        <p:spPr>
          <a:xfrm>
            <a:off x="6343200" y="4601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55" name="CustomShape 56"/>
          <p:cNvSpPr/>
          <p:nvPr/>
        </p:nvSpPr>
        <p:spPr>
          <a:xfrm>
            <a:off x="6129000" y="4301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56" name="CustomShape 57"/>
          <p:cNvSpPr/>
          <p:nvPr/>
        </p:nvSpPr>
        <p:spPr>
          <a:xfrm>
            <a:off x="6129000" y="4764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57" name="CustomShape 58"/>
          <p:cNvSpPr/>
          <p:nvPr/>
        </p:nvSpPr>
        <p:spPr>
          <a:xfrm>
            <a:off x="8726040" y="3544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58" name="Line 59"/>
          <p:cNvSpPr/>
          <p:nvPr/>
        </p:nvSpPr>
        <p:spPr>
          <a:xfrm flipV="1">
            <a:off x="6557040" y="3758400"/>
            <a:ext cx="2168640" cy="756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59" name="Line 60"/>
          <p:cNvSpPr/>
          <p:nvPr/>
        </p:nvSpPr>
        <p:spPr>
          <a:xfrm flipV="1">
            <a:off x="6771240" y="3758400"/>
            <a:ext cx="1954440" cy="105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60" name="Line 61"/>
          <p:cNvSpPr/>
          <p:nvPr/>
        </p:nvSpPr>
        <p:spPr>
          <a:xfrm flipV="1">
            <a:off x="6557040" y="3758400"/>
            <a:ext cx="2168640" cy="12715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61" name="CustomShape 62"/>
          <p:cNvSpPr/>
          <p:nvPr/>
        </p:nvSpPr>
        <p:spPr>
          <a:xfrm>
            <a:off x="7154640" y="2581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62" name="CustomShape 63"/>
          <p:cNvSpPr/>
          <p:nvPr/>
        </p:nvSpPr>
        <p:spPr>
          <a:xfrm>
            <a:off x="7154640" y="3044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63" name="CustomShape 64"/>
          <p:cNvSpPr/>
          <p:nvPr/>
        </p:nvSpPr>
        <p:spPr>
          <a:xfrm>
            <a:off x="6940440" y="2744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64" name="CustomShape 65"/>
          <p:cNvSpPr/>
          <p:nvPr/>
        </p:nvSpPr>
        <p:spPr>
          <a:xfrm>
            <a:off x="6940440" y="32076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65" name="CustomShape 66"/>
          <p:cNvSpPr/>
          <p:nvPr/>
        </p:nvSpPr>
        <p:spPr>
          <a:xfrm>
            <a:off x="9053280" y="29419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66" name="Line 67"/>
          <p:cNvSpPr/>
          <p:nvPr/>
        </p:nvSpPr>
        <p:spPr>
          <a:xfrm>
            <a:off x="7368480" y="2958120"/>
            <a:ext cx="1684800" cy="197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67" name="Line 68"/>
          <p:cNvSpPr/>
          <p:nvPr/>
        </p:nvSpPr>
        <p:spPr>
          <a:xfrm>
            <a:off x="7582680" y="2795400"/>
            <a:ext cx="1470600" cy="360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68" name="Line 69"/>
          <p:cNvSpPr/>
          <p:nvPr/>
        </p:nvSpPr>
        <p:spPr>
          <a:xfrm flipV="1">
            <a:off x="7582680" y="3155760"/>
            <a:ext cx="1470600" cy="103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69" name="Line 70"/>
          <p:cNvSpPr/>
          <p:nvPr/>
        </p:nvSpPr>
        <p:spPr>
          <a:xfrm flipV="1">
            <a:off x="7368480" y="3155760"/>
            <a:ext cx="1684800" cy="317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70" name="CustomShape 71"/>
          <p:cNvSpPr/>
          <p:nvPr/>
        </p:nvSpPr>
        <p:spPr>
          <a:xfrm>
            <a:off x="6738480" y="2888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71" name="CustomShape 72"/>
          <p:cNvSpPr/>
          <p:nvPr/>
        </p:nvSpPr>
        <p:spPr>
          <a:xfrm>
            <a:off x="6738480" y="33516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72" name="CustomShape 73"/>
          <p:cNvSpPr/>
          <p:nvPr/>
        </p:nvSpPr>
        <p:spPr>
          <a:xfrm>
            <a:off x="6524280" y="30510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73" name="CustomShape 74"/>
          <p:cNvSpPr/>
          <p:nvPr/>
        </p:nvSpPr>
        <p:spPr>
          <a:xfrm>
            <a:off x="6524280" y="35143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74" name="CustomShape 75"/>
          <p:cNvSpPr/>
          <p:nvPr/>
        </p:nvSpPr>
        <p:spPr>
          <a:xfrm>
            <a:off x="8851680" y="30963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75" name="Line 76"/>
          <p:cNvSpPr/>
          <p:nvPr/>
        </p:nvSpPr>
        <p:spPr>
          <a:xfrm>
            <a:off x="6952680" y="3265200"/>
            <a:ext cx="1898640" cy="45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76" name="Line 77"/>
          <p:cNvSpPr/>
          <p:nvPr/>
        </p:nvSpPr>
        <p:spPr>
          <a:xfrm>
            <a:off x="7166880" y="3102480"/>
            <a:ext cx="1684440" cy="208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77" name="Line 78"/>
          <p:cNvSpPr/>
          <p:nvPr/>
        </p:nvSpPr>
        <p:spPr>
          <a:xfrm flipV="1">
            <a:off x="7166880" y="3129120"/>
            <a:ext cx="1509480" cy="4366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78" name="Line 79"/>
          <p:cNvSpPr/>
          <p:nvPr/>
        </p:nvSpPr>
        <p:spPr>
          <a:xfrm flipV="1">
            <a:off x="6952680" y="3310560"/>
            <a:ext cx="1898640" cy="469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79" name="CustomShape 80"/>
          <p:cNvSpPr/>
          <p:nvPr/>
        </p:nvSpPr>
        <p:spPr>
          <a:xfrm>
            <a:off x="6330960" y="32115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80" name="CustomShape 81"/>
          <p:cNvSpPr/>
          <p:nvPr/>
        </p:nvSpPr>
        <p:spPr>
          <a:xfrm>
            <a:off x="6330960" y="36752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81" name="CustomShape 82"/>
          <p:cNvSpPr/>
          <p:nvPr/>
        </p:nvSpPr>
        <p:spPr>
          <a:xfrm>
            <a:off x="6116760" y="3374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82" name="CustomShape 83"/>
          <p:cNvSpPr/>
          <p:nvPr/>
        </p:nvSpPr>
        <p:spPr>
          <a:xfrm>
            <a:off x="6116760" y="3837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83" name="CustomShape 84"/>
          <p:cNvSpPr/>
          <p:nvPr/>
        </p:nvSpPr>
        <p:spPr>
          <a:xfrm>
            <a:off x="8697240" y="3252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84" name="Line 85"/>
          <p:cNvSpPr/>
          <p:nvPr/>
        </p:nvSpPr>
        <p:spPr>
          <a:xfrm flipV="1">
            <a:off x="6544800" y="3466800"/>
            <a:ext cx="2152080" cy="1216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85" name="Line 86"/>
          <p:cNvSpPr/>
          <p:nvPr/>
        </p:nvSpPr>
        <p:spPr>
          <a:xfrm>
            <a:off x="6759000" y="3425760"/>
            <a:ext cx="1937880" cy="41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86" name="Line 87"/>
          <p:cNvSpPr/>
          <p:nvPr/>
        </p:nvSpPr>
        <p:spPr>
          <a:xfrm flipV="1">
            <a:off x="6759000" y="3466800"/>
            <a:ext cx="1937880" cy="422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87" name="Line 88"/>
          <p:cNvSpPr/>
          <p:nvPr/>
        </p:nvSpPr>
        <p:spPr>
          <a:xfrm flipV="1">
            <a:off x="6544800" y="3129120"/>
            <a:ext cx="2131560" cy="974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88" name="CustomShape 89"/>
          <p:cNvSpPr/>
          <p:nvPr/>
        </p:nvSpPr>
        <p:spPr>
          <a:xfrm>
            <a:off x="7166880" y="1626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89" name="CustomShape 90"/>
          <p:cNvSpPr/>
          <p:nvPr/>
        </p:nvSpPr>
        <p:spPr>
          <a:xfrm>
            <a:off x="7166880" y="2089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90" name="CustomShape 91"/>
          <p:cNvSpPr/>
          <p:nvPr/>
        </p:nvSpPr>
        <p:spPr>
          <a:xfrm>
            <a:off x="6952680" y="1788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91" name="CustomShape 92"/>
          <p:cNvSpPr/>
          <p:nvPr/>
        </p:nvSpPr>
        <p:spPr>
          <a:xfrm>
            <a:off x="6952680" y="22521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92" name="CustomShape 93"/>
          <p:cNvSpPr/>
          <p:nvPr/>
        </p:nvSpPr>
        <p:spPr>
          <a:xfrm>
            <a:off x="9032760" y="260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93" name="Line 94"/>
          <p:cNvSpPr/>
          <p:nvPr/>
        </p:nvSpPr>
        <p:spPr>
          <a:xfrm>
            <a:off x="7381080" y="2002680"/>
            <a:ext cx="1651680" cy="8154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94" name="Line 95"/>
          <p:cNvSpPr/>
          <p:nvPr/>
        </p:nvSpPr>
        <p:spPr>
          <a:xfrm>
            <a:off x="7595280" y="1839960"/>
            <a:ext cx="1500120" cy="8269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95" name="Line 96"/>
          <p:cNvSpPr/>
          <p:nvPr/>
        </p:nvSpPr>
        <p:spPr>
          <a:xfrm>
            <a:off x="7595280" y="2303280"/>
            <a:ext cx="1298160" cy="518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296" name="CustomShape 97"/>
          <p:cNvSpPr/>
          <p:nvPr/>
        </p:nvSpPr>
        <p:spPr>
          <a:xfrm>
            <a:off x="6751080" y="19328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97" name="CustomShape 98"/>
          <p:cNvSpPr/>
          <p:nvPr/>
        </p:nvSpPr>
        <p:spPr>
          <a:xfrm>
            <a:off x="6751080" y="23961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298" name="CustomShape 99"/>
          <p:cNvSpPr/>
          <p:nvPr/>
        </p:nvSpPr>
        <p:spPr>
          <a:xfrm>
            <a:off x="6536880" y="2095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299" name="CustomShape 100"/>
          <p:cNvSpPr/>
          <p:nvPr/>
        </p:nvSpPr>
        <p:spPr>
          <a:xfrm>
            <a:off x="6536880" y="25588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300" name="CustomShape 101"/>
          <p:cNvSpPr/>
          <p:nvPr/>
        </p:nvSpPr>
        <p:spPr>
          <a:xfrm>
            <a:off x="8830800" y="27586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01" name="Line 102"/>
          <p:cNvSpPr/>
          <p:nvPr/>
        </p:nvSpPr>
        <p:spPr>
          <a:xfrm>
            <a:off x="6964920" y="2309400"/>
            <a:ext cx="2130480" cy="357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02" name="Line 103"/>
          <p:cNvSpPr/>
          <p:nvPr/>
        </p:nvSpPr>
        <p:spPr>
          <a:xfrm>
            <a:off x="7179120" y="2146680"/>
            <a:ext cx="1497240" cy="982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03" name="Line 104"/>
          <p:cNvSpPr/>
          <p:nvPr/>
        </p:nvSpPr>
        <p:spPr>
          <a:xfrm>
            <a:off x="7179120" y="2610360"/>
            <a:ext cx="1651680" cy="362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04" name="Line 105"/>
          <p:cNvSpPr/>
          <p:nvPr/>
        </p:nvSpPr>
        <p:spPr>
          <a:xfrm>
            <a:off x="6964920" y="2824200"/>
            <a:ext cx="1865880" cy="148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05" name="CustomShape 106"/>
          <p:cNvSpPr/>
          <p:nvPr/>
        </p:nvSpPr>
        <p:spPr>
          <a:xfrm>
            <a:off x="6343200" y="2256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06" name="CustomShape 107"/>
          <p:cNvSpPr/>
          <p:nvPr/>
        </p:nvSpPr>
        <p:spPr>
          <a:xfrm>
            <a:off x="6343200" y="27194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307" name="CustomShape 108"/>
          <p:cNvSpPr/>
          <p:nvPr/>
        </p:nvSpPr>
        <p:spPr>
          <a:xfrm>
            <a:off x="6129000" y="24188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08" name="CustomShape 109"/>
          <p:cNvSpPr/>
          <p:nvPr/>
        </p:nvSpPr>
        <p:spPr>
          <a:xfrm>
            <a:off x="6129000" y="2882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09" name="CustomShape 110"/>
          <p:cNvSpPr/>
          <p:nvPr/>
        </p:nvSpPr>
        <p:spPr>
          <a:xfrm>
            <a:off x="8676360" y="2915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10" name="Line 111"/>
          <p:cNvSpPr/>
          <p:nvPr/>
        </p:nvSpPr>
        <p:spPr>
          <a:xfrm>
            <a:off x="6557040" y="2632680"/>
            <a:ext cx="2119320" cy="496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1" name="Line 112"/>
          <p:cNvSpPr/>
          <p:nvPr/>
        </p:nvSpPr>
        <p:spPr>
          <a:xfrm>
            <a:off x="6771240" y="2469960"/>
            <a:ext cx="2122200" cy="351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2" name="Line 113"/>
          <p:cNvSpPr/>
          <p:nvPr/>
        </p:nvSpPr>
        <p:spPr>
          <a:xfrm>
            <a:off x="6771240" y="2933640"/>
            <a:ext cx="2333520" cy="37692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313" name="Line 114"/>
          <p:cNvSpPr/>
          <p:nvPr/>
        </p:nvSpPr>
        <p:spPr>
          <a:xfrm flipV="1">
            <a:off x="6557040" y="3129120"/>
            <a:ext cx="2119320" cy="18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4" name="CustomShape 115"/>
          <p:cNvSpPr/>
          <p:nvPr/>
        </p:nvSpPr>
        <p:spPr>
          <a:xfrm>
            <a:off x="10832760" y="3058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15" name="Line 116"/>
          <p:cNvSpPr/>
          <p:nvPr/>
        </p:nvSpPr>
        <p:spPr>
          <a:xfrm>
            <a:off x="9461160" y="2818080"/>
            <a:ext cx="1371240" cy="454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6" name="Line 117"/>
          <p:cNvSpPr/>
          <p:nvPr/>
        </p:nvSpPr>
        <p:spPr>
          <a:xfrm>
            <a:off x="9104760" y="3129120"/>
            <a:ext cx="1727640" cy="143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7" name="Line 118"/>
          <p:cNvSpPr/>
          <p:nvPr/>
        </p:nvSpPr>
        <p:spPr>
          <a:xfrm flipV="1">
            <a:off x="9510480" y="3272400"/>
            <a:ext cx="1321920" cy="1749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8" name="Line 119"/>
          <p:cNvSpPr/>
          <p:nvPr/>
        </p:nvSpPr>
        <p:spPr>
          <a:xfrm flipV="1">
            <a:off x="9154080" y="3272400"/>
            <a:ext cx="1678320" cy="486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19" name="Line 120"/>
          <p:cNvSpPr/>
          <p:nvPr/>
        </p:nvSpPr>
        <p:spPr>
          <a:xfrm flipV="1">
            <a:off x="6771240" y="3310560"/>
            <a:ext cx="2333520" cy="1041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320" name="Line 121"/>
          <p:cNvSpPr/>
          <p:nvPr/>
        </p:nvSpPr>
        <p:spPr>
          <a:xfrm flipV="1">
            <a:off x="7381080" y="3310560"/>
            <a:ext cx="1723680" cy="5745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  <p:sp>
        <p:nvSpPr>
          <p:cNvPr id="321" name="Line 122"/>
          <p:cNvSpPr/>
          <p:nvPr/>
        </p:nvSpPr>
        <p:spPr>
          <a:xfrm>
            <a:off x="7381080" y="2517480"/>
            <a:ext cx="1744200" cy="79308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73808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23" name="CustomShape 2"/>
          <p:cNvSpPr/>
          <p:nvPr/>
        </p:nvSpPr>
        <p:spPr>
          <a:xfrm>
            <a:off x="173808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24" name="CustomShape 3"/>
          <p:cNvSpPr/>
          <p:nvPr/>
        </p:nvSpPr>
        <p:spPr>
          <a:xfrm>
            <a:off x="173808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25" name="CustomShape 4"/>
          <p:cNvSpPr/>
          <p:nvPr/>
        </p:nvSpPr>
        <p:spPr>
          <a:xfrm>
            <a:off x="173808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326" name="CustomShape 5"/>
          <p:cNvSpPr/>
          <p:nvPr/>
        </p:nvSpPr>
        <p:spPr>
          <a:xfrm>
            <a:off x="173808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27" name="CustomShape 6"/>
          <p:cNvSpPr/>
          <p:nvPr/>
        </p:nvSpPr>
        <p:spPr>
          <a:xfrm>
            <a:off x="1738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28" name="CustomShape 7"/>
          <p:cNvSpPr/>
          <p:nvPr/>
        </p:nvSpPr>
        <p:spPr>
          <a:xfrm>
            <a:off x="2228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29" name="CustomShape 8"/>
          <p:cNvSpPr/>
          <p:nvPr/>
        </p:nvSpPr>
        <p:spPr>
          <a:xfrm>
            <a:off x="222840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0" name="CustomShape 9"/>
          <p:cNvSpPr/>
          <p:nvPr/>
        </p:nvSpPr>
        <p:spPr>
          <a:xfrm>
            <a:off x="222840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331" name="CustomShape 10"/>
          <p:cNvSpPr/>
          <p:nvPr/>
        </p:nvSpPr>
        <p:spPr>
          <a:xfrm>
            <a:off x="222840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2" name="CustomShape 11"/>
          <p:cNvSpPr/>
          <p:nvPr/>
        </p:nvSpPr>
        <p:spPr>
          <a:xfrm>
            <a:off x="2228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3" name="CustomShape 12"/>
          <p:cNvSpPr/>
          <p:nvPr/>
        </p:nvSpPr>
        <p:spPr>
          <a:xfrm>
            <a:off x="2228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4" name="CustomShape 13"/>
          <p:cNvSpPr/>
          <p:nvPr/>
        </p:nvSpPr>
        <p:spPr>
          <a:xfrm>
            <a:off x="271008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5" name="CustomShape 14"/>
          <p:cNvSpPr/>
          <p:nvPr/>
        </p:nvSpPr>
        <p:spPr>
          <a:xfrm>
            <a:off x="271008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336" name="CustomShape 15"/>
          <p:cNvSpPr/>
          <p:nvPr/>
        </p:nvSpPr>
        <p:spPr>
          <a:xfrm>
            <a:off x="271008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7" name="CustomShape 16"/>
          <p:cNvSpPr/>
          <p:nvPr/>
        </p:nvSpPr>
        <p:spPr>
          <a:xfrm>
            <a:off x="271008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8" name="CustomShape 17"/>
          <p:cNvSpPr/>
          <p:nvPr/>
        </p:nvSpPr>
        <p:spPr>
          <a:xfrm>
            <a:off x="271008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39" name="CustomShape 18"/>
          <p:cNvSpPr/>
          <p:nvPr/>
        </p:nvSpPr>
        <p:spPr>
          <a:xfrm>
            <a:off x="2710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0" name="CustomShape 19"/>
          <p:cNvSpPr/>
          <p:nvPr/>
        </p:nvSpPr>
        <p:spPr>
          <a:xfrm>
            <a:off x="3200400" y="2166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341" name="CustomShape 20"/>
          <p:cNvSpPr/>
          <p:nvPr/>
        </p:nvSpPr>
        <p:spPr>
          <a:xfrm>
            <a:off x="320040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2" name="CustomShape 21"/>
          <p:cNvSpPr/>
          <p:nvPr/>
        </p:nvSpPr>
        <p:spPr>
          <a:xfrm>
            <a:off x="320040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3" name="CustomShape 22"/>
          <p:cNvSpPr/>
          <p:nvPr/>
        </p:nvSpPr>
        <p:spPr>
          <a:xfrm>
            <a:off x="320040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4" name="CustomShape 23"/>
          <p:cNvSpPr/>
          <p:nvPr/>
        </p:nvSpPr>
        <p:spPr>
          <a:xfrm>
            <a:off x="3200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5" name="CustomShape 24"/>
          <p:cNvSpPr/>
          <p:nvPr/>
        </p:nvSpPr>
        <p:spPr>
          <a:xfrm>
            <a:off x="3200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6" name="CustomShape 25"/>
          <p:cNvSpPr/>
          <p:nvPr/>
        </p:nvSpPr>
        <p:spPr>
          <a:xfrm>
            <a:off x="368244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7" name="CustomShape 26"/>
          <p:cNvSpPr/>
          <p:nvPr/>
        </p:nvSpPr>
        <p:spPr>
          <a:xfrm>
            <a:off x="368244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8" name="CustomShape 27"/>
          <p:cNvSpPr/>
          <p:nvPr/>
        </p:nvSpPr>
        <p:spPr>
          <a:xfrm>
            <a:off x="368244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49" name="CustomShape 28"/>
          <p:cNvSpPr/>
          <p:nvPr/>
        </p:nvSpPr>
        <p:spPr>
          <a:xfrm>
            <a:off x="368244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0" name="CustomShape 29"/>
          <p:cNvSpPr/>
          <p:nvPr/>
        </p:nvSpPr>
        <p:spPr>
          <a:xfrm>
            <a:off x="368244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1" name="CustomShape 30"/>
          <p:cNvSpPr/>
          <p:nvPr/>
        </p:nvSpPr>
        <p:spPr>
          <a:xfrm>
            <a:off x="368244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2" name="CustomShape 31"/>
          <p:cNvSpPr/>
          <p:nvPr/>
        </p:nvSpPr>
        <p:spPr>
          <a:xfrm>
            <a:off x="4172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3" name="CustomShape 32"/>
          <p:cNvSpPr/>
          <p:nvPr/>
        </p:nvSpPr>
        <p:spPr>
          <a:xfrm>
            <a:off x="417240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4" name="CustomShape 33"/>
          <p:cNvSpPr/>
          <p:nvPr/>
        </p:nvSpPr>
        <p:spPr>
          <a:xfrm>
            <a:off x="417240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5" name="CustomShape 34"/>
          <p:cNvSpPr/>
          <p:nvPr/>
        </p:nvSpPr>
        <p:spPr>
          <a:xfrm>
            <a:off x="417240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6" name="CustomShape 35"/>
          <p:cNvSpPr/>
          <p:nvPr/>
        </p:nvSpPr>
        <p:spPr>
          <a:xfrm>
            <a:off x="4172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7" name="CustomShape 36"/>
          <p:cNvSpPr/>
          <p:nvPr/>
        </p:nvSpPr>
        <p:spPr>
          <a:xfrm>
            <a:off x="4172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8" name="CustomShape 37"/>
          <p:cNvSpPr/>
          <p:nvPr/>
        </p:nvSpPr>
        <p:spPr>
          <a:xfrm>
            <a:off x="7166880" y="3508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59" name="CustomShape 38"/>
          <p:cNvSpPr/>
          <p:nvPr/>
        </p:nvSpPr>
        <p:spPr>
          <a:xfrm>
            <a:off x="7166880" y="3971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60" name="CustomShape 39"/>
          <p:cNvSpPr/>
          <p:nvPr/>
        </p:nvSpPr>
        <p:spPr>
          <a:xfrm>
            <a:off x="6952680" y="36709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61" name="CustomShape 40"/>
          <p:cNvSpPr/>
          <p:nvPr/>
        </p:nvSpPr>
        <p:spPr>
          <a:xfrm>
            <a:off x="6952680" y="413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62" name="CustomShape 41"/>
          <p:cNvSpPr/>
          <p:nvPr/>
        </p:nvSpPr>
        <p:spPr>
          <a:xfrm>
            <a:off x="9082080" y="3233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63" name="Line 42"/>
          <p:cNvSpPr/>
          <p:nvPr/>
        </p:nvSpPr>
        <p:spPr>
          <a:xfrm flipV="1">
            <a:off x="7381080" y="3447360"/>
            <a:ext cx="1701000" cy="4377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64" name="Line 43"/>
          <p:cNvSpPr/>
          <p:nvPr/>
        </p:nvSpPr>
        <p:spPr>
          <a:xfrm flipV="1">
            <a:off x="7595280" y="3447360"/>
            <a:ext cx="1486800" cy="275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65" name="Line 44"/>
          <p:cNvSpPr/>
          <p:nvPr/>
        </p:nvSpPr>
        <p:spPr>
          <a:xfrm flipV="1">
            <a:off x="7595280" y="3447360"/>
            <a:ext cx="1486800" cy="738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66" name="Line 45"/>
          <p:cNvSpPr/>
          <p:nvPr/>
        </p:nvSpPr>
        <p:spPr>
          <a:xfrm flipV="1">
            <a:off x="7381080" y="3447360"/>
            <a:ext cx="1701000" cy="9525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67" name="CustomShape 46"/>
          <p:cNvSpPr/>
          <p:nvPr/>
        </p:nvSpPr>
        <p:spPr>
          <a:xfrm>
            <a:off x="6751080" y="3815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68" name="CustomShape 47"/>
          <p:cNvSpPr/>
          <p:nvPr/>
        </p:nvSpPr>
        <p:spPr>
          <a:xfrm>
            <a:off x="6751080" y="4278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69" name="CustomShape 48"/>
          <p:cNvSpPr/>
          <p:nvPr/>
        </p:nvSpPr>
        <p:spPr>
          <a:xfrm>
            <a:off x="6536880" y="39780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70" name="CustomShape 49"/>
          <p:cNvSpPr/>
          <p:nvPr/>
        </p:nvSpPr>
        <p:spPr>
          <a:xfrm>
            <a:off x="6536880" y="44413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71" name="CustomShape 50"/>
          <p:cNvSpPr/>
          <p:nvPr/>
        </p:nvSpPr>
        <p:spPr>
          <a:xfrm>
            <a:off x="8880480" y="3387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72" name="Line 51"/>
          <p:cNvSpPr/>
          <p:nvPr/>
        </p:nvSpPr>
        <p:spPr>
          <a:xfrm flipV="1">
            <a:off x="6964920" y="3601800"/>
            <a:ext cx="1915200" cy="590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73" name="Line 52"/>
          <p:cNvSpPr/>
          <p:nvPr/>
        </p:nvSpPr>
        <p:spPr>
          <a:xfrm flipV="1">
            <a:off x="7179120" y="3601800"/>
            <a:ext cx="1701000" cy="42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74" name="Line 53"/>
          <p:cNvSpPr/>
          <p:nvPr/>
        </p:nvSpPr>
        <p:spPr>
          <a:xfrm flipV="1">
            <a:off x="7179120" y="3601800"/>
            <a:ext cx="1701000" cy="890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75" name="Line 54"/>
          <p:cNvSpPr/>
          <p:nvPr/>
        </p:nvSpPr>
        <p:spPr>
          <a:xfrm flipV="1">
            <a:off x="6964920" y="3601800"/>
            <a:ext cx="1915200" cy="11048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76" name="CustomShape 55"/>
          <p:cNvSpPr/>
          <p:nvPr/>
        </p:nvSpPr>
        <p:spPr>
          <a:xfrm>
            <a:off x="6343200" y="4138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77" name="CustomShape 56"/>
          <p:cNvSpPr/>
          <p:nvPr/>
        </p:nvSpPr>
        <p:spPr>
          <a:xfrm>
            <a:off x="6343200" y="4601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78" name="CustomShape 57"/>
          <p:cNvSpPr/>
          <p:nvPr/>
        </p:nvSpPr>
        <p:spPr>
          <a:xfrm>
            <a:off x="6129000" y="4301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79" name="CustomShape 58"/>
          <p:cNvSpPr/>
          <p:nvPr/>
        </p:nvSpPr>
        <p:spPr>
          <a:xfrm>
            <a:off x="6129000" y="4764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80" name="CustomShape 59"/>
          <p:cNvSpPr/>
          <p:nvPr/>
        </p:nvSpPr>
        <p:spPr>
          <a:xfrm>
            <a:off x="8726040" y="3544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81" name="Line 60"/>
          <p:cNvSpPr/>
          <p:nvPr/>
        </p:nvSpPr>
        <p:spPr>
          <a:xfrm flipV="1">
            <a:off x="6557040" y="3758400"/>
            <a:ext cx="2168640" cy="756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82" name="Line 61"/>
          <p:cNvSpPr/>
          <p:nvPr/>
        </p:nvSpPr>
        <p:spPr>
          <a:xfrm flipV="1">
            <a:off x="6771240" y="3758400"/>
            <a:ext cx="1954440" cy="594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83" name="Line 62"/>
          <p:cNvSpPr/>
          <p:nvPr/>
        </p:nvSpPr>
        <p:spPr>
          <a:xfrm flipV="1">
            <a:off x="6771240" y="3758400"/>
            <a:ext cx="1954440" cy="105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84" name="Line 63"/>
          <p:cNvSpPr/>
          <p:nvPr/>
        </p:nvSpPr>
        <p:spPr>
          <a:xfrm flipV="1">
            <a:off x="6557040" y="3758400"/>
            <a:ext cx="2168640" cy="12715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85" name="CustomShape 64"/>
          <p:cNvSpPr/>
          <p:nvPr/>
        </p:nvSpPr>
        <p:spPr>
          <a:xfrm>
            <a:off x="7154640" y="2581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86" name="CustomShape 65"/>
          <p:cNvSpPr/>
          <p:nvPr/>
        </p:nvSpPr>
        <p:spPr>
          <a:xfrm>
            <a:off x="7154640" y="3044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87" name="CustomShape 66"/>
          <p:cNvSpPr/>
          <p:nvPr/>
        </p:nvSpPr>
        <p:spPr>
          <a:xfrm>
            <a:off x="6940440" y="2744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88" name="CustomShape 67"/>
          <p:cNvSpPr/>
          <p:nvPr/>
        </p:nvSpPr>
        <p:spPr>
          <a:xfrm>
            <a:off x="6940440" y="3207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89" name="CustomShape 68"/>
          <p:cNvSpPr/>
          <p:nvPr/>
        </p:nvSpPr>
        <p:spPr>
          <a:xfrm>
            <a:off x="9053280" y="29419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90" name="Line 69"/>
          <p:cNvSpPr/>
          <p:nvPr/>
        </p:nvSpPr>
        <p:spPr>
          <a:xfrm>
            <a:off x="7368480" y="2958120"/>
            <a:ext cx="1684800" cy="197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91" name="Line 70"/>
          <p:cNvSpPr/>
          <p:nvPr/>
        </p:nvSpPr>
        <p:spPr>
          <a:xfrm>
            <a:off x="7582680" y="2795400"/>
            <a:ext cx="1470600" cy="360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92" name="Line 71"/>
          <p:cNvSpPr/>
          <p:nvPr/>
        </p:nvSpPr>
        <p:spPr>
          <a:xfrm flipV="1">
            <a:off x="7582680" y="3155760"/>
            <a:ext cx="1470600" cy="103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93" name="Line 72"/>
          <p:cNvSpPr/>
          <p:nvPr/>
        </p:nvSpPr>
        <p:spPr>
          <a:xfrm flipV="1">
            <a:off x="7368480" y="3155760"/>
            <a:ext cx="1684800" cy="317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394" name="CustomShape 73"/>
          <p:cNvSpPr/>
          <p:nvPr/>
        </p:nvSpPr>
        <p:spPr>
          <a:xfrm>
            <a:off x="6738480" y="2888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95" name="CustomShape 74"/>
          <p:cNvSpPr/>
          <p:nvPr/>
        </p:nvSpPr>
        <p:spPr>
          <a:xfrm>
            <a:off x="6738480" y="3351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96" name="CustomShape 75"/>
          <p:cNvSpPr/>
          <p:nvPr/>
        </p:nvSpPr>
        <p:spPr>
          <a:xfrm>
            <a:off x="6524280" y="30510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97" name="CustomShape 76"/>
          <p:cNvSpPr/>
          <p:nvPr/>
        </p:nvSpPr>
        <p:spPr>
          <a:xfrm>
            <a:off x="6524280" y="35143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98" name="CustomShape 77"/>
          <p:cNvSpPr/>
          <p:nvPr/>
        </p:nvSpPr>
        <p:spPr>
          <a:xfrm>
            <a:off x="8851680" y="30963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399" name="Line 78"/>
          <p:cNvSpPr/>
          <p:nvPr/>
        </p:nvSpPr>
        <p:spPr>
          <a:xfrm>
            <a:off x="6952680" y="3265200"/>
            <a:ext cx="1898640" cy="45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00" name="Line 79"/>
          <p:cNvSpPr/>
          <p:nvPr/>
        </p:nvSpPr>
        <p:spPr>
          <a:xfrm>
            <a:off x="7166880" y="3102480"/>
            <a:ext cx="1684440" cy="208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01" name="Line 80"/>
          <p:cNvSpPr/>
          <p:nvPr/>
        </p:nvSpPr>
        <p:spPr>
          <a:xfrm flipV="1">
            <a:off x="7166880" y="3129120"/>
            <a:ext cx="1509480" cy="4366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02" name="Line 81"/>
          <p:cNvSpPr/>
          <p:nvPr/>
        </p:nvSpPr>
        <p:spPr>
          <a:xfrm flipV="1">
            <a:off x="6952680" y="3310560"/>
            <a:ext cx="1898640" cy="469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03" name="CustomShape 82"/>
          <p:cNvSpPr/>
          <p:nvPr/>
        </p:nvSpPr>
        <p:spPr>
          <a:xfrm>
            <a:off x="6330960" y="32115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04" name="CustomShape 83"/>
          <p:cNvSpPr/>
          <p:nvPr/>
        </p:nvSpPr>
        <p:spPr>
          <a:xfrm>
            <a:off x="6330960" y="3675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05" name="CustomShape 84"/>
          <p:cNvSpPr/>
          <p:nvPr/>
        </p:nvSpPr>
        <p:spPr>
          <a:xfrm>
            <a:off x="6116760" y="3374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06" name="CustomShape 85"/>
          <p:cNvSpPr/>
          <p:nvPr/>
        </p:nvSpPr>
        <p:spPr>
          <a:xfrm>
            <a:off x="6116760" y="38379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07" name="CustomShape 86"/>
          <p:cNvSpPr/>
          <p:nvPr/>
        </p:nvSpPr>
        <p:spPr>
          <a:xfrm>
            <a:off x="8697240" y="3252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08" name="Line 87"/>
          <p:cNvSpPr/>
          <p:nvPr/>
        </p:nvSpPr>
        <p:spPr>
          <a:xfrm flipV="1">
            <a:off x="6544800" y="3466800"/>
            <a:ext cx="2152080" cy="1216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09" name="Line 88"/>
          <p:cNvSpPr/>
          <p:nvPr/>
        </p:nvSpPr>
        <p:spPr>
          <a:xfrm>
            <a:off x="6759000" y="3425760"/>
            <a:ext cx="1937880" cy="41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10" name="Line 89"/>
          <p:cNvSpPr/>
          <p:nvPr/>
        </p:nvSpPr>
        <p:spPr>
          <a:xfrm flipV="1">
            <a:off x="6759000" y="3466800"/>
            <a:ext cx="1937880" cy="422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11" name="Line 90"/>
          <p:cNvSpPr/>
          <p:nvPr/>
        </p:nvSpPr>
        <p:spPr>
          <a:xfrm flipV="1">
            <a:off x="6544800" y="3129120"/>
            <a:ext cx="2131560" cy="974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12" name="CustomShape 91"/>
          <p:cNvSpPr/>
          <p:nvPr/>
        </p:nvSpPr>
        <p:spPr>
          <a:xfrm>
            <a:off x="7166880" y="1626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13" name="CustomShape 92"/>
          <p:cNvSpPr/>
          <p:nvPr/>
        </p:nvSpPr>
        <p:spPr>
          <a:xfrm>
            <a:off x="7166880" y="2089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14" name="CustomShape 93"/>
          <p:cNvSpPr/>
          <p:nvPr/>
        </p:nvSpPr>
        <p:spPr>
          <a:xfrm>
            <a:off x="6952680" y="1788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15" name="CustomShape 94"/>
          <p:cNvSpPr/>
          <p:nvPr/>
        </p:nvSpPr>
        <p:spPr>
          <a:xfrm>
            <a:off x="6952680" y="2252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16" name="CustomShape 95"/>
          <p:cNvSpPr/>
          <p:nvPr/>
        </p:nvSpPr>
        <p:spPr>
          <a:xfrm>
            <a:off x="9032760" y="260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17" name="Line 96"/>
          <p:cNvSpPr/>
          <p:nvPr/>
        </p:nvSpPr>
        <p:spPr>
          <a:xfrm>
            <a:off x="7381080" y="2002680"/>
            <a:ext cx="1651680" cy="8154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18" name="Line 97"/>
          <p:cNvSpPr/>
          <p:nvPr/>
        </p:nvSpPr>
        <p:spPr>
          <a:xfrm>
            <a:off x="7595280" y="1839960"/>
            <a:ext cx="1500120" cy="8269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19" name="Line 98"/>
          <p:cNvSpPr/>
          <p:nvPr/>
        </p:nvSpPr>
        <p:spPr>
          <a:xfrm>
            <a:off x="7595280" y="2303280"/>
            <a:ext cx="1298160" cy="518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20" name="Line 99"/>
          <p:cNvSpPr/>
          <p:nvPr/>
        </p:nvSpPr>
        <p:spPr>
          <a:xfrm>
            <a:off x="7381080" y="2517480"/>
            <a:ext cx="1651680" cy="3006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21" name="CustomShape 100"/>
          <p:cNvSpPr/>
          <p:nvPr/>
        </p:nvSpPr>
        <p:spPr>
          <a:xfrm>
            <a:off x="6751080" y="19328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22" name="CustomShape 101"/>
          <p:cNvSpPr/>
          <p:nvPr/>
        </p:nvSpPr>
        <p:spPr>
          <a:xfrm>
            <a:off x="6751080" y="2396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23" name="CustomShape 102"/>
          <p:cNvSpPr/>
          <p:nvPr/>
        </p:nvSpPr>
        <p:spPr>
          <a:xfrm>
            <a:off x="6536880" y="2095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24" name="CustomShape 103"/>
          <p:cNvSpPr/>
          <p:nvPr/>
        </p:nvSpPr>
        <p:spPr>
          <a:xfrm>
            <a:off x="6536880" y="25588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25" name="CustomShape 104"/>
          <p:cNvSpPr/>
          <p:nvPr/>
        </p:nvSpPr>
        <p:spPr>
          <a:xfrm>
            <a:off x="8830800" y="27586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26" name="Line 105"/>
          <p:cNvSpPr/>
          <p:nvPr/>
        </p:nvSpPr>
        <p:spPr>
          <a:xfrm>
            <a:off x="6964920" y="2309400"/>
            <a:ext cx="2130480" cy="357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27" name="Line 106"/>
          <p:cNvSpPr/>
          <p:nvPr/>
        </p:nvSpPr>
        <p:spPr>
          <a:xfrm>
            <a:off x="7179120" y="2146680"/>
            <a:ext cx="1497240" cy="982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28" name="Line 107"/>
          <p:cNvSpPr/>
          <p:nvPr/>
        </p:nvSpPr>
        <p:spPr>
          <a:xfrm>
            <a:off x="7179120" y="2610360"/>
            <a:ext cx="1651680" cy="362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29" name="Line 108"/>
          <p:cNvSpPr/>
          <p:nvPr/>
        </p:nvSpPr>
        <p:spPr>
          <a:xfrm>
            <a:off x="6964920" y="2824200"/>
            <a:ext cx="1865880" cy="148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30" name="CustomShape 109"/>
          <p:cNvSpPr/>
          <p:nvPr/>
        </p:nvSpPr>
        <p:spPr>
          <a:xfrm>
            <a:off x="6343200" y="2256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31" name="CustomShape 110"/>
          <p:cNvSpPr/>
          <p:nvPr/>
        </p:nvSpPr>
        <p:spPr>
          <a:xfrm>
            <a:off x="6343200" y="2719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32" name="CustomShape 111"/>
          <p:cNvSpPr/>
          <p:nvPr/>
        </p:nvSpPr>
        <p:spPr>
          <a:xfrm>
            <a:off x="6129000" y="24188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33" name="CustomShape 112"/>
          <p:cNvSpPr/>
          <p:nvPr/>
        </p:nvSpPr>
        <p:spPr>
          <a:xfrm>
            <a:off x="6129000" y="2882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34" name="CustomShape 113"/>
          <p:cNvSpPr/>
          <p:nvPr/>
        </p:nvSpPr>
        <p:spPr>
          <a:xfrm>
            <a:off x="8676360" y="2915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35" name="Line 114"/>
          <p:cNvSpPr/>
          <p:nvPr/>
        </p:nvSpPr>
        <p:spPr>
          <a:xfrm>
            <a:off x="6557040" y="2632680"/>
            <a:ext cx="2119320" cy="496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36" name="Line 115"/>
          <p:cNvSpPr/>
          <p:nvPr/>
        </p:nvSpPr>
        <p:spPr>
          <a:xfrm>
            <a:off x="6771240" y="2469960"/>
            <a:ext cx="2122200" cy="351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37" name="Line 116"/>
          <p:cNvSpPr/>
          <p:nvPr/>
        </p:nvSpPr>
        <p:spPr>
          <a:xfrm>
            <a:off x="6771240" y="2933640"/>
            <a:ext cx="1905120" cy="195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38" name="Line 117"/>
          <p:cNvSpPr/>
          <p:nvPr/>
        </p:nvSpPr>
        <p:spPr>
          <a:xfrm flipV="1">
            <a:off x="6557040" y="3129120"/>
            <a:ext cx="2119320" cy="18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39" name="CustomShape 118"/>
          <p:cNvSpPr/>
          <p:nvPr/>
        </p:nvSpPr>
        <p:spPr>
          <a:xfrm>
            <a:off x="10832760" y="30582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40" name="Line 119"/>
          <p:cNvSpPr/>
          <p:nvPr/>
        </p:nvSpPr>
        <p:spPr>
          <a:xfrm>
            <a:off x="9461160" y="2818080"/>
            <a:ext cx="1371240" cy="454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41" name="Line 120"/>
          <p:cNvSpPr/>
          <p:nvPr/>
        </p:nvSpPr>
        <p:spPr>
          <a:xfrm>
            <a:off x="9104760" y="3129120"/>
            <a:ext cx="1727640" cy="143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42" name="Line 121"/>
          <p:cNvSpPr/>
          <p:nvPr/>
        </p:nvSpPr>
        <p:spPr>
          <a:xfrm flipV="1">
            <a:off x="9510480" y="3272400"/>
            <a:ext cx="1321920" cy="1749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43" name="Line 122"/>
          <p:cNvSpPr/>
          <p:nvPr/>
        </p:nvSpPr>
        <p:spPr>
          <a:xfrm flipV="1">
            <a:off x="9154080" y="3272400"/>
            <a:ext cx="1678320" cy="486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173808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45" name="CustomShape 2"/>
          <p:cNvSpPr/>
          <p:nvPr/>
        </p:nvSpPr>
        <p:spPr>
          <a:xfrm>
            <a:off x="173808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46" name="CustomShape 3"/>
          <p:cNvSpPr/>
          <p:nvPr/>
        </p:nvSpPr>
        <p:spPr>
          <a:xfrm>
            <a:off x="173808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47" name="CustomShape 4"/>
          <p:cNvSpPr/>
          <p:nvPr/>
        </p:nvSpPr>
        <p:spPr>
          <a:xfrm>
            <a:off x="173808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48" name="CustomShape 5"/>
          <p:cNvSpPr/>
          <p:nvPr/>
        </p:nvSpPr>
        <p:spPr>
          <a:xfrm>
            <a:off x="173808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49" name="CustomShape 6"/>
          <p:cNvSpPr/>
          <p:nvPr/>
        </p:nvSpPr>
        <p:spPr>
          <a:xfrm>
            <a:off x="1738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0" name="CustomShape 7"/>
          <p:cNvSpPr/>
          <p:nvPr/>
        </p:nvSpPr>
        <p:spPr>
          <a:xfrm>
            <a:off x="2228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1" name="CustomShape 8"/>
          <p:cNvSpPr/>
          <p:nvPr/>
        </p:nvSpPr>
        <p:spPr>
          <a:xfrm>
            <a:off x="222840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2" name="CustomShape 9"/>
          <p:cNvSpPr/>
          <p:nvPr/>
        </p:nvSpPr>
        <p:spPr>
          <a:xfrm>
            <a:off x="222840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3" name="CustomShape 10"/>
          <p:cNvSpPr/>
          <p:nvPr/>
        </p:nvSpPr>
        <p:spPr>
          <a:xfrm>
            <a:off x="222840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4" name="CustomShape 11"/>
          <p:cNvSpPr/>
          <p:nvPr/>
        </p:nvSpPr>
        <p:spPr>
          <a:xfrm>
            <a:off x="2228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5" name="CustomShape 12"/>
          <p:cNvSpPr/>
          <p:nvPr/>
        </p:nvSpPr>
        <p:spPr>
          <a:xfrm>
            <a:off x="2228400" y="44834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56" name="CustomShape 13"/>
          <p:cNvSpPr/>
          <p:nvPr/>
        </p:nvSpPr>
        <p:spPr>
          <a:xfrm>
            <a:off x="271008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7" name="CustomShape 14"/>
          <p:cNvSpPr/>
          <p:nvPr/>
        </p:nvSpPr>
        <p:spPr>
          <a:xfrm>
            <a:off x="271008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8" name="CustomShape 15"/>
          <p:cNvSpPr/>
          <p:nvPr/>
        </p:nvSpPr>
        <p:spPr>
          <a:xfrm>
            <a:off x="271008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59" name="CustomShape 16"/>
          <p:cNvSpPr/>
          <p:nvPr/>
        </p:nvSpPr>
        <p:spPr>
          <a:xfrm>
            <a:off x="271008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0" name="CustomShape 17"/>
          <p:cNvSpPr/>
          <p:nvPr/>
        </p:nvSpPr>
        <p:spPr>
          <a:xfrm>
            <a:off x="2710080" y="40201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61" name="CustomShape 18"/>
          <p:cNvSpPr/>
          <p:nvPr/>
        </p:nvSpPr>
        <p:spPr>
          <a:xfrm>
            <a:off x="271008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2" name="CustomShape 19"/>
          <p:cNvSpPr/>
          <p:nvPr/>
        </p:nvSpPr>
        <p:spPr>
          <a:xfrm>
            <a:off x="3200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3" name="CustomShape 20"/>
          <p:cNvSpPr/>
          <p:nvPr/>
        </p:nvSpPr>
        <p:spPr>
          <a:xfrm>
            <a:off x="320040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4" name="CustomShape 21"/>
          <p:cNvSpPr/>
          <p:nvPr/>
        </p:nvSpPr>
        <p:spPr>
          <a:xfrm>
            <a:off x="320040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5" name="CustomShape 22"/>
          <p:cNvSpPr/>
          <p:nvPr/>
        </p:nvSpPr>
        <p:spPr>
          <a:xfrm>
            <a:off x="3200400" y="3556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66" name="CustomShape 23"/>
          <p:cNvSpPr/>
          <p:nvPr/>
        </p:nvSpPr>
        <p:spPr>
          <a:xfrm>
            <a:off x="3200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7" name="CustomShape 24"/>
          <p:cNvSpPr/>
          <p:nvPr/>
        </p:nvSpPr>
        <p:spPr>
          <a:xfrm>
            <a:off x="3200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8" name="CustomShape 25"/>
          <p:cNvSpPr/>
          <p:nvPr/>
        </p:nvSpPr>
        <p:spPr>
          <a:xfrm>
            <a:off x="368244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69" name="CustomShape 26"/>
          <p:cNvSpPr/>
          <p:nvPr/>
        </p:nvSpPr>
        <p:spPr>
          <a:xfrm>
            <a:off x="3682440" y="2629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0" name="CustomShape 27"/>
          <p:cNvSpPr/>
          <p:nvPr/>
        </p:nvSpPr>
        <p:spPr>
          <a:xfrm>
            <a:off x="3682440" y="30934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71" name="CustomShape 28"/>
          <p:cNvSpPr/>
          <p:nvPr/>
        </p:nvSpPr>
        <p:spPr>
          <a:xfrm>
            <a:off x="368244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2" name="CustomShape 29"/>
          <p:cNvSpPr/>
          <p:nvPr/>
        </p:nvSpPr>
        <p:spPr>
          <a:xfrm>
            <a:off x="368244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3" name="CustomShape 30"/>
          <p:cNvSpPr/>
          <p:nvPr/>
        </p:nvSpPr>
        <p:spPr>
          <a:xfrm>
            <a:off x="368244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4" name="CustomShape 31"/>
          <p:cNvSpPr/>
          <p:nvPr/>
        </p:nvSpPr>
        <p:spPr>
          <a:xfrm>
            <a:off x="4172400" y="2166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5" name="CustomShape 32"/>
          <p:cNvSpPr/>
          <p:nvPr/>
        </p:nvSpPr>
        <p:spPr>
          <a:xfrm>
            <a:off x="4172400" y="26298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76" name="CustomShape 33"/>
          <p:cNvSpPr/>
          <p:nvPr/>
        </p:nvSpPr>
        <p:spPr>
          <a:xfrm>
            <a:off x="4172400" y="3093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7" name="CustomShape 34"/>
          <p:cNvSpPr/>
          <p:nvPr/>
        </p:nvSpPr>
        <p:spPr>
          <a:xfrm>
            <a:off x="4172400" y="35568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8" name="CustomShape 35"/>
          <p:cNvSpPr/>
          <p:nvPr/>
        </p:nvSpPr>
        <p:spPr>
          <a:xfrm>
            <a:off x="4172400" y="4020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79" name="CustomShape 36"/>
          <p:cNvSpPr/>
          <p:nvPr/>
        </p:nvSpPr>
        <p:spPr>
          <a:xfrm>
            <a:off x="4172400" y="4483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80" name="CustomShape 37"/>
          <p:cNvSpPr/>
          <p:nvPr/>
        </p:nvSpPr>
        <p:spPr>
          <a:xfrm>
            <a:off x="7166880" y="3508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81" name="CustomShape 38"/>
          <p:cNvSpPr/>
          <p:nvPr/>
        </p:nvSpPr>
        <p:spPr>
          <a:xfrm>
            <a:off x="7166880" y="3971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82" name="CustomShape 39"/>
          <p:cNvSpPr/>
          <p:nvPr/>
        </p:nvSpPr>
        <p:spPr>
          <a:xfrm>
            <a:off x="6952680" y="36709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83" name="CustomShape 40"/>
          <p:cNvSpPr/>
          <p:nvPr/>
        </p:nvSpPr>
        <p:spPr>
          <a:xfrm>
            <a:off x="6952680" y="413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84" name="CustomShape 41"/>
          <p:cNvSpPr/>
          <p:nvPr/>
        </p:nvSpPr>
        <p:spPr>
          <a:xfrm>
            <a:off x="9082080" y="32335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85" name="Line 42"/>
          <p:cNvSpPr/>
          <p:nvPr/>
        </p:nvSpPr>
        <p:spPr>
          <a:xfrm flipV="1">
            <a:off x="7381080" y="3447360"/>
            <a:ext cx="1701000" cy="4377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86" name="Line 43"/>
          <p:cNvSpPr/>
          <p:nvPr/>
        </p:nvSpPr>
        <p:spPr>
          <a:xfrm flipV="1">
            <a:off x="7595280" y="3447360"/>
            <a:ext cx="1486800" cy="275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87" name="Line 44"/>
          <p:cNvSpPr/>
          <p:nvPr/>
        </p:nvSpPr>
        <p:spPr>
          <a:xfrm flipV="1">
            <a:off x="7595280" y="3447360"/>
            <a:ext cx="1486800" cy="738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88" name="Line 45"/>
          <p:cNvSpPr/>
          <p:nvPr/>
        </p:nvSpPr>
        <p:spPr>
          <a:xfrm flipV="1">
            <a:off x="7381080" y="3447360"/>
            <a:ext cx="1701000" cy="9525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89" name="CustomShape 46"/>
          <p:cNvSpPr/>
          <p:nvPr/>
        </p:nvSpPr>
        <p:spPr>
          <a:xfrm>
            <a:off x="6751080" y="3815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90" name="CustomShape 47"/>
          <p:cNvSpPr/>
          <p:nvPr/>
        </p:nvSpPr>
        <p:spPr>
          <a:xfrm>
            <a:off x="6751080" y="4278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91" name="CustomShape 48"/>
          <p:cNvSpPr/>
          <p:nvPr/>
        </p:nvSpPr>
        <p:spPr>
          <a:xfrm>
            <a:off x="6536880" y="39780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92" name="CustomShape 49"/>
          <p:cNvSpPr/>
          <p:nvPr/>
        </p:nvSpPr>
        <p:spPr>
          <a:xfrm>
            <a:off x="6536880" y="44413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93" name="CustomShape 50"/>
          <p:cNvSpPr/>
          <p:nvPr/>
        </p:nvSpPr>
        <p:spPr>
          <a:xfrm>
            <a:off x="8880480" y="338796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494" name="Line 51"/>
          <p:cNvSpPr/>
          <p:nvPr/>
        </p:nvSpPr>
        <p:spPr>
          <a:xfrm flipV="1">
            <a:off x="6964920" y="3601800"/>
            <a:ext cx="1915200" cy="590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95" name="Line 52"/>
          <p:cNvSpPr/>
          <p:nvPr/>
        </p:nvSpPr>
        <p:spPr>
          <a:xfrm flipV="1">
            <a:off x="7179120" y="3601800"/>
            <a:ext cx="1701000" cy="42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96" name="Line 53"/>
          <p:cNvSpPr/>
          <p:nvPr/>
        </p:nvSpPr>
        <p:spPr>
          <a:xfrm flipV="1">
            <a:off x="7179120" y="3601800"/>
            <a:ext cx="1701000" cy="890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97" name="Line 54"/>
          <p:cNvSpPr/>
          <p:nvPr/>
        </p:nvSpPr>
        <p:spPr>
          <a:xfrm flipV="1">
            <a:off x="6964920" y="3601800"/>
            <a:ext cx="1915200" cy="11048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498" name="CustomShape 55"/>
          <p:cNvSpPr/>
          <p:nvPr/>
        </p:nvSpPr>
        <p:spPr>
          <a:xfrm>
            <a:off x="6343200" y="4138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499" name="CustomShape 56"/>
          <p:cNvSpPr/>
          <p:nvPr/>
        </p:nvSpPr>
        <p:spPr>
          <a:xfrm>
            <a:off x="6343200" y="46018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00" name="CustomShape 57"/>
          <p:cNvSpPr/>
          <p:nvPr/>
        </p:nvSpPr>
        <p:spPr>
          <a:xfrm>
            <a:off x="6129000" y="4301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01" name="CustomShape 58"/>
          <p:cNvSpPr/>
          <p:nvPr/>
        </p:nvSpPr>
        <p:spPr>
          <a:xfrm>
            <a:off x="6129000" y="4764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02" name="CustomShape 59"/>
          <p:cNvSpPr/>
          <p:nvPr/>
        </p:nvSpPr>
        <p:spPr>
          <a:xfrm>
            <a:off x="8726040" y="35442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03" name="Line 60"/>
          <p:cNvSpPr/>
          <p:nvPr/>
        </p:nvSpPr>
        <p:spPr>
          <a:xfrm flipV="1">
            <a:off x="6557040" y="3758400"/>
            <a:ext cx="2168640" cy="756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04" name="Line 61"/>
          <p:cNvSpPr/>
          <p:nvPr/>
        </p:nvSpPr>
        <p:spPr>
          <a:xfrm flipV="1">
            <a:off x="6771240" y="3758400"/>
            <a:ext cx="1954440" cy="594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05" name="Line 62"/>
          <p:cNvSpPr/>
          <p:nvPr/>
        </p:nvSpPr>
        <p:spPr>
          <a:xfrm flipV="1">
            <a:off x="6771240" y="3758400"/>
            <a:ext cx="1954440" cy="1057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06" name="Line 63"/>
          <p:cNvSpPr/>
          <p:nvPr/>
        </p:nvSpPr>
        <p:spPr>
          <a:xfrm flipV="1">
            <a:off x="6557040" y="3758400"/>
            <a:ext cx="2168640" cy="12715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07" name="CustomShape 64"/>
          <p:cNvSpPr/>
          <p:nvPr/>
        </p:nvSpPr>
        <p:spPr>
          <a:xfrm>
            <a:off x="7154640" y="2581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08" name="CustomShape 65"/>
          <p:cNvSpPr/>
          <p:nvPr/>
        </p:nvSpPr>
        <p:spPr>
          <a:xfrm>
            <a:off x="7154640" y="3044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09" name="CustomShape 66"/>
          <p:cNvSpPr/>
          <p:nvPr/>
        </p:nvSpPr>
        <p:spPr>
          <a:xfrm>
            <a:off x="6940440" y="274428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10" name="CustomShape 67"/>
          <p:cNvSpPr/>
          <p:nvPr/>
        </p:nvSpPr>
        <p:spPr>
          <a:xfrm>
            <a:off x="6940440" y="32076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11" name="CustomShape 68"/>
          <p:cNvSpPr/>
          <p:nvPr/>
        </p:nvSpPr>
        <p:spPr>
          <a:xfrm>
            <a:off x="9053280" y="294192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12" name="Line 69"/>
          <p:cNvSpPr/>
          <p:nvPr/>
        </p:nvSpPr>
        <p:spPr>
          <a:xfrm>
            <a:off x="7368480" y="2958120"/>
            <a:ext cx="1684800" cy="1976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13" name="Line 70"/>
          <p:cNvSpPr/>
          <p:nvPr/>
        </p:nvSpPr>
        <p:spPr>
          <a:xfrm>
            <a:off x="7582680" y="2795400"/>
            <a:ext cx="1470600" cy="360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14" name="Line 71"/>
          <p:cNvSpPr/>
          <p:nvPr/>
        </p:nvSpPr>
        <p:spPr>
          <a:xfrm flipV="1">
            <a:off x="7582680" y="3155760"/>
            <a:ext cx="1470600" cy="103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15" name="Line 72"/>
          <p:cNvSpPr/>
          <p:nvPr/>
        </p:nvSpPr>
        <p:spPr>
          <a:xfrm flipV="1">
            <a:off x="7368480" y="3155760"/>
            <a:ext cx="1684800" cy="317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16" name="CustomShape 73"/>
          <p:cNvSpPr/>
          <p:nvPr/>
        </p:nvSpPr>
        <p:spPr>
          <a:xfrm>
            <a:off x="6738480" y="2888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17" name="CustomShape 74"/>
          <p:cNvSpPr/>
          <p:nvPr/>
        </p:nvSpPr>
        <p:spPr>
          <a:xfrm>
            <a:off x="6738480" y="33516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18" name="CustomShape 75"/>
          <p:cNvSpPr/>
          <p:nvPr/>
        </p:nvSpPr>
        <p:spPr>
          <a:xfrm>
            <a:off x="6524280" y="305100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19" name="CustomShape 76"/>
          <p:cNvSpPr/>
          <p:nvPr/>
        </p:nvSpPr>
        <p:spPr>
          <a:xfrm>
            <a:off x="6524280" y="35143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20" name="CustomShape 77"/>
          <p:cNvSpPr/>
          <p:nvPr/>
        </p:nvSpPr>
        <p:spPr>
          <a:xfrm>
            <a:off x="8851680" y="30963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21" name="Line 78"/>
          <p:cNvSpPr/>
          <p:nvPr/>
        </p:nvSpPr>
        <p:spPr>
          <a:xfrm>
            <a:off x="6952680" y="3265200"/>
            <a:ext cx="1898640" cy="45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22" name="Line 79"/>
          <p:cNvSpPr/>
          <p:nvPr/>
        </p:nvSpPr>
        <p:spPr>
          <a:xfrm>
            <a:off x="7166880" y="3102480"/>
            <a:ext cx="1684440" cy="2080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23" name="Line 80"/>
          <p:cNvSpPr/>
          <p:nvPr/>
        </p:nvSpPr>
        <p:spPr>
          <a:xfrm flipV="1">
            <a:off x="7166880" y="3129120"/>
            <a:ext cx="1509480" cy="4366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24" name="Line 81"/>
          <p:cNvSpPr/>
          <p:nvPr/>
        </p:nvSpPr>
        <p:spPr>
          <a:xfrm flipV="1">
            <a:off x="6952680" y="3310560"/>
            <a:ext cx="1898640" cy="469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25" name="CustomShape 82"/>
          <p:cNvSpPr/>
          <p:nvPr/>
        </p:nvSpPr>
        <p:spPr>
          <a:xfrm>
            <a:off x="6330960" y="3211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26" name="CustomShape 83"/>
          <p:cNvSpPr/>
          <p:nvPr/>
        </p:nvSpPr>
        <p:spPr>
          <a:xfrm>
            <a:off x="6330960" y="3675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27" name="CustomShape 84"/>
          <p:cNvSpPr/>
          <p:nvPr/>
        </p:nvSpPr>
        <p:spPr>
          <a:xfrm>
            <a:off x="6116760" y="3374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28" name="CustomShape 85"/>
          <p:cNvSpPr/>
          <p:nvPr/>
        </p:nvSpPr>
        <p:spPr>
          <a:xfrm>
            <a:off x="6116760" y="3837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29" name="CustomShape 86"/>
          <p:cNvSpPr/>
          <p:nvPr/>
        </p:nvSpPr>
        <p:spPr>
          <a:xfrm>
            <a:off x="8697240" y="32529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30" name="Line 87"/>
          <p:cNvSpPr/>
          <p:nvPr/>
        </p:nvSpPr>
        <p:spPr>
          <a:xfrm flipV="1">
            <a:off x="6544800" y="3466800"/>
            <a:ext cx="2152080" cy="1216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31" name="Line 88"/>
          <p:cNvSpPr/>
          <p:nvPr/>
        </p:nvSpPr>
        <p:spPr>
          <a:xfrm>
            <a:off x="6759000" y="3425760"/>
            <a:ext cx="1937880" cy="41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32" name="Line 89"/>
          <p:cNvSpPr/>
          <p:nvPr/>
        </p:nvSpPr>
        <p:spPr>
          <a:xfrm flipV="1">
            <a:off x="6759000" y="3466800"/>
            <a:ext cx="1937880" cy="422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33" name="Line 90"/>
          <p:cNvSpPr/>
          <p:nvPr/>
        </p:nvSpPr>
        <p:spPr>
          <a:xfrm flipV="1">
            <a:off x="6544800" y="3129120"/>
            <a:ext cx="2131560" cy="974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34" name="CustomShape 91"/>
          <p:cNvSpPr/>
          <p:nvPr/>
        </p:nvSpPr>
        <p:spPr>
          <a:xfrm>
            <a:off x="7166880" y="1626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35" name="CustomShape 92"/>
          <p:cNvSpPr/>
          <p:nvPr/>
        </p:nvSpPr>
        <p:spPr>
          <a:xfrm>
            <a:off x="7166880" y="208944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36" name="CustomShape 93"/>
          <p:cNvSpPr/>
          <p:nvPr/>
        </p:nvSpPr>
        <p:spPr>
          <a:xfrm>
            <a:off x="6952680" y="17884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37" name="CustomShape 94"/>
          <p:cNvSpPr/>
          <p:nvPr/>
        </p:nvSpPr>
        <p:spPr>
          <a:xfrm>
            <a:off x="6952680" y="2252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38" name="CustomShape 95"/>
          <p:cNvSpPr/>
          <p:nvPr/>
        </p:nvSpPr>
        <p:spPr>
          <a:xfrm>
            <a:off x="9032760" y="26042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39" name="Line 96"/>
          <p:cNvSpPr/>
          <p:nvPr/>
        </p:nvSpPr>
        <p:spPr>
          <a:xfrm>
            <a:off x="7381080" y="2002680"/>
            <a:ext cx="1651680" cy="8154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40" name="Line 97"/>
          <p:cNvSpPr/>
          <p:nvPr/>
        </p:nvSpPr>
        <p:spPr>
          <a:xfrm>
            <a:off x="7595280" y="1839960"/>
            <a:ext cx="1500120" cy="8269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41" name="Line 98"/>
          <p:cNvSpPr/>
          <p:nvPr/>
        </p:nvSpPr>
        <p:spPr>
          <a:xfrm>
            <a:off x="7595280" y="2303280"/>
            <a:ext cx="1298160" cy="5180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42" name="Line 99"/>
          <p:cNvSpPr/>
          <p:nvPr/>
        </p:nvSpPr>
        <p:spPr>
          <a:xfrm>
            <a:off x="7381080" y="2517480"/>
            <a:ext cx="1651680" cy="3006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43" name="CustomShape 100"/>
          <p:cNvSpPr/>
          <p:nvPr/>
        </p:nvSpPr>
        <p:spPr>
          <a:xfrm>
            <a:off x="6751080" y="19328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44" name="CustomShape 101"/>
          <p:cNvSpPr/>
          <p:nvPr/>
        </p:nvSpPr>
        <p:spPr>
          <a:xfrm>
            <a:off x="6751080" y="2396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45" name="CustomShape 102"/>
          <p:cNvSpPr/>
          <p:nvPr/>
        </p:nvSpPr>
        <p:spPr>
          <a:xfrm>
            <a:off x="6536880" y="20955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46" name="CustomShape 103"/>
          <p:cNvSpPr/>
          <p:nvPr/>
        </p:nvSpPr>
        <p:spPr>
          <a:xfrm>
            <a:off x="6536880" y="25588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47" name="CustomShape 104"/>
          <p:cNvSpPr/>
          <p:nvPr/>
        </p:nvSpPr>
        <p:spPr>
          <a:xfrm>
            <a:off x="8830800" y="27586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48" name="Line 105"/>
          <p:cNvSpPr/>
          <p:nvPr/>
        </p:nvSpPr>
        <p:spPr>
          <a:xfrm>
            <a:off x="6964920" y="2309400"/>
            <a:ext cx="2130480" cy="357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49" name="Line 106"/>
          <p:cNvSpPr/>
          <p:nvPr/>
        </p:nvSpPr>
        <p:spPr>
          <a:xfrm>
            <a:off x="7179120" y="2146680"/>
            <a:ext cx="1497240" cy="982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50" name="Line 107"/>
          <p:cNvSpPr/>
          <p:nvPr/>
        </p:nvSpPr>
        <p:spPr>
          <a:xfrm>
            <a:off x="7179120" y="2610360"/>
            <a:ext cx="1651680" cy="3621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51" name="Line 108"/>
          <p:cNvSpPr/>
          <p:nvPr/>
        </p:nvSpPr>
        <p:spPr>
          <a:xfrm>
            <a:off x="6964920" y="2824200"/>
            <a:ext cx="1865880" cy="148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52" name="CustomShape 109"/>
          <p:cNvSpPr/>
          <p:nvPr/>
        </p:nvSpPr>
        <p:spPr>
          <a:xfrm>
            <a:off x="6343200" y="225612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53" name="CustomShape 110"/>
          <p:cNvSpPr/>
          <p:nvPr/>
        </p:nvSpPr>
        <p:spPr>
          <a:xfrm>
            <a:off x="6343200" y="27194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54" name="CustomShape 111"/>
          <p:cNvSpPr/>
          <p:nvPr/>
        </p:nvSpPr>
        <p:spPr>
          <a:xfrm>
            <a:off x="6129000" y="241884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55" name="CustomShape 112"/>
          <p:cNvSpPr/>
          <p:nvPr/>
        </p:nvSpPr>
        <p:spPr>
          <a:xfrm>
            <a:off x="6129000" y="288216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56" name="CustomShape 113"/>
          <p:cNvSpPr/>
          <p:nvPr/>
        </p:nvSpPr>
        <p:spPr>
          <a:xfrm>
            <a:off x="8676360" y="2915280"/>
            <a:ext cx="428040" cy="4280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43729d"/>
            </a:solidFill>
            <a:miter/>
          </a:ln>
        </p:spPr>
      </p:sp>
      <p:sp>
        <p:nvSpPr>
          <p:cNvPr id="557" name="Line 114"/>
          <p:cNvSpPr/>
          <p:nvPr/>
        </p:nvSpPr>
        <p:spPr>
          <a:xfrm>
            <a:off x="6557040" y="2632680"/>
            <a:ext cx="2119320" cy="4964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58" name="Line 115"/>
          <p:cNvSpPr/>
          <p:nvPr/>
        </p:nvSpPr>
        <p:spPr>
          <a:xfrm>
            <a:off x="6771240" y="2469960"/>
            <a:ext cx="2122200" cy="351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59" name="Line 116"/>
          <p:cNvSpPr/>
          <p:nvPr/>
        </p:nvSpPr>
        <p:spPr>
          <a:xfrm>
            <a:off x="6771240" y="2933640"/>
            <a:ext cx="1905120" cy="1954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60" name="Line 117"/>
          <p:cNvSpPr/>
          <p:nvPr/>
        </p:nvSpPr>
        <p:spPr>
          <a:xfrm flipV="1">
            <a:off x="6557040" y="3129120"/>
            <a:ext cx="2119320" cy="187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61" name="CustomShape 118"/>
          <p:cNvSpPr/>
          <p:nvPr/>
        </p:nvSpPr>
        <p:spPr>
          <a:xfrm>
            <a:off x="10832760" y="3058200"/>
            <a:ext cx="428040" cy="42804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562" name="Line 119"/>
          <p:cNvSpPr/>
          <p:nvPr/>
        </p:nvSpPr>
        <p:spPr>
          <a:xfrm>
            <a:off x="9461160" y="2818080"/>
            <a:ext cx="1371240" cy="4543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63" name="Line 120"/>
          <p:cNvSpPr/>
          <p:nvPr/>
        </p:nvSpPr>
        <p:spPr>
          <a:xfrm>
            <a:off x="9104760" y="3129120"/>
            <a:ext cx="1727640" cy="1432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64" name="Line 121"/>
          <p:cNvSpPr/>
          <p:nvPr/>
        </p:nvSpPr>
        <p:spPr>
          <a:xfrm flipV="1">
            <a:off x="9510480" y="3272400"/>
            <a:ext cx="1321920" cy="1749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565" name="Line 122"/>
          <p:cNvSpPr/>
          <p:nvPr/>
        </p:nvSpPr>
        <p:spPr>
          <a:xfrm flipV="1">
            <a:off x="9154080" y="3272400"/>
            <a:ext cx="1678320" cy="48600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図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00" y="1077480"/>
            <a:ext cx="5470920" cy="2161440"/>
          </a:xfrm>
          <a:prstGeom prst="rect">
            <a:avLst/>
          </a:prstGeom>
          <a:ln>
            <a:noFill/>
          </a:ln>
        </p:spPr>
      </p:pic>
      <p:pic>
        <p:nvPicPr>
          <p:cNvPr id="567" name="図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44720" y="1077480"/>
            <a:ext cx="5470920" cy="2161440"/>
          </a:xfrm>
          <a:prstGeom prst="rect">
            <a:avLst/>
          </a:prstGeom>
          <a:ln>
            <a:noFill/>
          </a:ln>
        </p:spPr>
      </p:pic>
      <p:pic>
        <p:nvPicPr>
          <p:cNvPr id="568" name="図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7600" y="4151520"/>
            <a:ext cx="5471280" cy="2161800"/>
          </a:xfrm>
          <a:prstGeom prst="rect">
            <a:avLst/>
          </a:prstGeom>
          <a:ln>
            <a:noFill/>
          </a:ln>
        </p:spPr>
      </p:pic>
      <p:pic>
        <p:nvPicPr>
          <p:cNvPr id="569" name="図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44720" y="4151520"/>
            <a:ext cx="5471280" cy="2161800"/>
          </a:xfrm>
          <a:prstGeom prst="rect">
            <a:avLst/>
          </a:prstGeom>
          <a:ln>
            <a:noFill/>
          </a:ln>
        </p:spPr>
      </p:pic>
      <p:sp>
        <p:nvSpPr>
          <p:cNvPr id="570" name="CustomShape 1"/>
          <p:cNvSpPr/>
          <p:nvPr/>
        </p:nvSpPr>
        <p:spPr>
          <a:xfrm>
            <a:off x="237600" y="492840"/>
            <a:ext cx="807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mr10"/>
                <a:ea typeface="メイリオ"/>
              </a:rPr>
              <a:t>(a)</a:t>
            </a:r>
            <a:endParaRPr/>
          </a:p>
        </p:txBody>
      </p:sp>
      <p:sp>
        <p:nvSpPr>
          <p:cNvPr id="571" name="CustomShape 2"/>
          <p:cNvSpPr/>
          <p:nvPr/>
        </p:nvSpPr>
        <p:spPr>
          <a:xfrm>
            <a:off x="6444720" y="492840"/>
            <a:ext cx="807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mr10"/>
                <a:ea typeface="メイリオ"/>
              </a:rPr>
              <a:t>(b)</a:t>
            </a:r>
            <a:endParaRPr/>
          </a:p>
        </p:txBody>
      </p:sp>
      <p:sp>
        <p:nvSpPr>
          <p:cNvPr id="572" name="CustomShape 3"/>
          <p:cNvSpPr/>
          <p:nvPr/>
        </p:nvSpPr>
        <p:spPr>
          <a:xfrm>
            <a:off x="237600" y="3403080"/>
            <a:ext cx="8071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mr10"/>
                <a:ea typeface="メイリオ"/>
              </a:rPr>
              <a:t>(c)</a:t>
            </a:r>
            <a:endParaRPr/>
          </a:p>
        </p:txBody>
      </p:sp>
      <p:sp>
        <p:nvSpPr>
          <p:cNvPr id="573" name="CustomShape 4"/>
          <p:cNvSpPr/>
          <p:nvPr/>
        </p:nvSpPr>
        <p:spPr>
          <a:xfrm>
            <a:off x="6444720" y="3403080"/>
            <a:ext cx="8071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mr10"/>
                <a:ea typeface="メイリオ"/>
              </a:rPr>
              <a:t>(d)</a:t>
            </a:r>
            <a:endParaRPr/>
          </a:p>
        </p:txBody>
      </p:sp>
      <p:sp>
        <p:nvSpPr>
          <p:cNvPr id="574" name="Line 5"/>
          <p:cNvSpPr/>
          <p:nvPr/>
        </p:nvSpPr>
        <p:spPr>
          <a:xfrm flipH="1">
            <a:off x="6072840" y="262440"/>
            <a:ext cx="3240" cy="62744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575" name="Line 6"/>
          <p:cNvSpPr/>
          <p:nvPr/>
        </p:nvSpPr>
        <p:spPr>
          <a:xfrm>
            <a:off x="118080" y="3239280"/>
            <a:ext cx="1207368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