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2" r:id="rId3"/>
    <p:sldMasterId id="214748371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Poppins"/>
      <p:regular r:id="rId21"/>
      <p:bold r:id="rId22"/>
      <p:italic r:id="rId23"/>
      <p:boldItalic r:id="rId24"/>
    </p:embeddedFont>
    <p:embeddedFont>
      <p:font typeface="Anaheim"/>
      <p:regular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22" Type="http://schemas.openxmlformats.org/officeDocument/2006/relationships/font" Target="fonts/Poppins-bold.fntdata"/><Relationship Id="rId21" Type="http://schemas.openxmlformats.org/officeDocument/2006/relationships/font" Target="fonts/Poppins-regular.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Anaheim-regular.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19" Type="http://schemas.openxmlformats.org/officeDocument/2006/relationships/font" Target="fonts/Nunito-italic.fntdata"/><Relationship Id="rId1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9f20d3304_0_5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9f20d3304_0_5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196366e89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196366e89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f39e3b51f8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f39e3b51f8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9f20d3304_0_5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09f20d3304_0_5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196366e89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196366e89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f39e3b51f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f39e3b51f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09f20d3304_0_5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09f20d3304_0_5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196366e89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196366e89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96366e89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96366e89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196366e89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196366e89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196366e89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196366e89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sp>
        <p:nvSpPr>
          <p:cNvPr id="9" name="Google Shape;9;p2"/>
          <p:cNvSpPr/>
          <p:nvPr/>
        </p:nvSpPr>
        <p:spPr>
          <a:xfrm>
            <a:off x="5048250" y="-5200"/>
            <a:ext cx="4095600" cy="5143500"/>
          </a:xfrm>
          <a:prstGeom prst="rect">
            <a:avLst/>
          </a:prstGeom>
          <a:gradFill>
            <a:gsLst>
              <a:gs pos="0">
                <a:schemeClr val="accent6"/>
              </a:gs>
              <a:gs pos="52999">
                <a:schemeClr val="lt2"/>
              </a:gs>
              <a:gs pos="100000">
                <a:schemeClr val="dk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862350" y="-709075"/>
            <a:ext cx="6561600" cy="6561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idx="1" type="subTitle"/>
          </p:nvPr>
        </p:nvSpPr>
        <p:spPr>
          <a:xfrm rot="-546">
            <a:off x="719993" y="3416963"/>
            <a:ext cx="3776700" cy="4263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txBox="1"/>
          <p:nvPr>
            <p:ph type="ctrTitle"/>
          </p:nvPr>
        </p:nvSpPr>
        <p:spPr>
          <a:xfrm>
            <a:off x="720100" y="1658350"/>
            <a:ext cx="6561600" cy="1309200"/>
          </a:xfrm>
          <a:prstGeom prst="rect">
            <a:avLst/>
          </a:prstGeom>
        </p:spPr>
        <p:txBody>
          <a:bodyPr anchorCtr="0" anchor="ctr" bIns="91425" lIns="91425" spcFirstLastPara="1" rIns="91425" wrap="square" tIns="91425">
            <a:noAutofit/>
          </a:bodyPr>
          <a:lstStyle>
            <a:lvl1pPr lvl="0" rtl="0" algn="l">
              <a:spcBef>
                <a:spcPts val="0"/>
              </a:spcBef>
              <a:spcAft>
                <a:spcPts val="0"/>
              </a:spcAft>
              <a:buClr>
                <a:srgbClr val="191919"/>
              </a:buClr>
              <a:buSzPts val="5200"/>
              <a:buNone/>
              <a:defRPr sz="40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 name="Shape 39"/>
        <p:cNvGrpSpPr/>
        <p:nvPr/>
      </p:nvGrpSpPr>
      <p:grpSpPr>
        <a:xfrm>
          <a:off x="0" y="0"/>
          <a:ext cx="0" cy="0"/>
          <a:chOff x="0" y="0"/>
          <a:chExt cx="0" cy="0"/>
        </a:xfrm>
      </p:grpSpPr>
      <p:sp>
        <p:nvSpPr>
          <p:cNvPr id="40" name="Google Shape;40;p11"/>
          <p:cNvSpPr txBox="1"/>
          <p:nvPr>
            <p:ph hasCustomPrompt="1" type="title"/>
          </p:nvPr>
        </p:nvSpPr>
        <p:spPr>
          <a:xfrm rot="350">
            <a:off x="1625221" y="1694478"/>
            <a:ext cx="5893500" cy="15111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1" name="Google Shape;41;p11"/>
          <p:cNvSpPr txBox="1"/>
          <p:nvPr>
            <p:ph idx="1" type="subTitle"/>
          </p:nvPr>
        </p:nvSpPr>
        <p:spPr>
          <a:xfrm>
            <a:off x="2458275" y="3176113"/>
            <a:ext cx="4227300" cy="44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 name="Shape 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3" name="Shape 43"/>
        <p:cNvGrpSpPr/>
        <p:nvPr/>
      </p:nvGrpSpPr>
      <p:grpSpPr>
        <a:xfrm>
          <a:off x="0" y="0"/>
          <a:ext cx="0" cy="0"/>
          <a:chOff x="0" y="0"/>
          <a:chExt cx="0" cy="0"/>
        </a:xfrm>
      </p:grpSpPr>
      <p:sp>
        <p:nvSpPr>
          <p:cNvPr id="44" name="Google Shape;44;p13"/>
          <p:cNvSpPr txBox="1"/>
          <p:nvPr>
            <p:ph type="title"/>
          </p:nvPr>
        </p:nvSpPr>
        <p:spPr>
          <a:xfrm>
            <a:off x="737031" y="519390"/>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5" name="Google Shape;45;p13"/>
          <p:cNvSpPr txBox="1"/>
          <p:nvPr>
            <p:ph idx="1" type="subTitle"/>
          </p:nvPr>
        </p:nvSpPr>
        <p:spPr>
          <a:xfrm>
            <a:off x="720100" y="1045913"/>
            <a:ext cx="2336400" cy="3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46" name="Google Shape;46;p13"/>
          <p:cNvSpPr txBox="1"/>
          <p:nvPr>
            <p:ph hasCustomPrompt="1" idx="2" type="title"/>
          </p:nvPr>
        </p:nvSpPr>
        <p:spPr>
          <a:xfrm rot="1974">
            <a:off x="4066844" y="1320973"/>
            <a:ext cx="1044900" cy="593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7" name="Google Shape;47;p13"/>
          <p:cNvSpPr txBox="1"/>
          <p:nvPr>
            <p:ph hasCustomPrompt="1" idx="3" type="title"/>
          </p:nvPr>
        </p:nvSpPr>
        <p:spPr>
          <a:xfrm>
            <a:off x="4066506" y="1957787"/>
            <a:ext cx="1044900" cy="59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8" name="Google Shape;48;p13"/>
          <p:cNvSpPr txBox="1"/>
          <p:nvPr>
            <p:ph hasCustomPrompt="1" idx="4" type="title"/>
          </p:nvPr>
        </p:nvSpPr>
        <p:spPr>
          <a:xfrm>
            <a:off x="4066506" y="3231347"/>
            <a:ext cx="1044900" cy="59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9" name="Google Shape;49;p13"/>
          <p:cNvSpPr txBox="1"/>
          <p:nvPr>
            <p:ph idx="5" type="title"/>
          </p:nvPr>
        </p:nvSpPr>
        <p:spPr>
          <a:xfrm>
            <a:off x="737031" y="1792940"/>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0" name="Google Shape;50;p13"/>
          <p:cNvSpPr txBox="1"/>
          <p:nvPr>
            <p:ph idx="6" type="subTitle"/>
          </p:nvPr>
        </p:nvSpPr>
        <p:spPr>
          <a:xfrm>
            <a:off x="720100" y="2319463"/>
            <a:ext cx="2336400" cy="3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51" name="Google Shape;51;p13"/>
          <p:cNvSpPr txBox="1"/>
          <p:nvPr>
            <p:ph idx="7" type="title"/>
          </p:nvPr>
        </p:nvSpPr>
        <p:spPr>
          <a:xfrm>
            <a:off x="737031" y="3066490"/>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2" name="Google Shape;52;p13"/>
          <p:cNvSpPr txBox="1"/>
          <p:nvPr>
            <p:ph idx="8" type="subTitle"/>
          </p:nvPr>
        </p:nvSpPr>
        <p:spPr>
          <a:xfrm>
            <a:off x="720100" y="3593013"/>
            <a:ext cx="2336400" cy="3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53" name="Google Shape;53;p13"/>
          <p:cNvSpPr txBox="1"/>
          <p:nvPr>
            <p:ph idx="9" type="title"/>
          </p:nvPr>
        </p:nvSpPr>
        <p:spPr>
          <a:xfrm>
            <a:off x="6104531" y="3703290"/>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3"/>
          <p:cNvSpPr txBox="1"/>
          <p:nvPr>
            <p:ph idx="13" type="subTitle"/>
          </p:nvPr>
        </p:nvSpPr>
        <p:spPr>
          <a:xfrm>
            <a:off x="6087600" y="4229813"/>
            <a:ext cx="2336400" cy="3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5" name="Google Shape;55;p13"/>
          <p:cNvSpPr txBox="1"/>
          <p:nvPr>
            <p:ph idx="14" type="title"/>
          </p:nvPr>
        </p:nvSpPr>
        <p:spPr>
          <a:xfrm>
            <a:off x="6104531" y="2429715"/>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 name="Google Shape;56;p13"/>
          <p:cNvSpPr txBox="1"/>
          <p:nvPr>
            <p:ph idx="15" type="subTitle"/>
          </p:nvPr>
        </p:nvSpPr>
        <p:spPr>
          <a:xfrm>
            <a:off x="6087600" y="2956238"/>
            <a:ext cx="2336400" cy="3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7" name="Google Shape;57;p13"/>
          <p:cNvSpPr txBox="1"/>
          <p:nvPr>
            <p:ph idx="16" type="title"/>
          </p:nvPr>
        </p:nvSpPr>
        <p:spPr>
          <a:xfrm>
            <a:off x="6104531" y="1156140"/>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8" name="Google Shape;58;p13"/>
          <p:cNvSpPr txBox="1"/>
          <p:nvPr>
            <p:ph idx="17" type="subTitle"/>
          </p:nvPr>
        </p:nvSpPr>
        <p:spPr>
          <a:xfrm>
            <a:off x="6087600" y="1682663"/>
            <a:ext cx="2336400" cy="3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9" name="Google Shape;59;p13"/>
          <p:cNvSpPr txBox="1"/>
          <p:nvPr>
            <p:ph hasCustomPrompt="1" idx="18" type="title"/>
          </p:nvPr>
        </p:nvSpPr>
        <p:spPr>
          <a:xfrm rot="1973">
            <a:off x="4066756" y="684367"/>
            <a:ext cx="1045200" cy="59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0" name="Google Shape;60;p13"/>
          <p:cNvSpPr txBox="1"/>
          <p:nvPr>
            <p:ph hasCustomPrompt="1" idx="19" type="title"/>
          </p:nvPr>
        </p:nvSpPr>
        <p:spPr>
          <a:xfrm rot="987">
            <a:off x="4066699" y="2594633"/>
            <a:ext cx="1044900" cy="59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1" name="Google Shape;61;p13"/>
          <p:cNvSpPr txBox="1"/>
          <p:nvPr>
            <p:ph hasCustomPrompt="1" idx="20" type="title"/>
          </p:nvPr>
        </p:nvSpPr>
        <p:spPr>
          <a:xfrm rot="987">
            <a:off x="4066768" y="3868075"/>
            <a:ext cx="1045200" cy="593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2">
    <p:bg>
      <p:bgPr>
        <a:solidFill>
          <a:schemeClr val="dk2"/>
        </a:solidFill>
      </p:bgPr>
    </p:bg>
    <p:spTree>
      <p:nvGrpSpPr>
        <p:cNvPr id="62" name="Shape 62"/>
        <p:cNvGrpSpPr/>
        <p:nvPr/>
      </p:nvGrpSpPr>
      <p:grpSpPr>
        <a:xfrm>
          <a:off x="0" y="0"/>
          <a:ext cx="0" cy="0"/>
          <a:chOff x="0" y="0"/>
          <a:chExt cx="0" cy="0"/>
        </a:xfrm>
      </p:grpSpPr>
      <p:sp>
        <p:nvSpPr>
          <p:cNvPr id="63" name="Google Shape;63;p14"/>
          <p:cNvSpPr txBox="1"/>
          <p:nvPr>
            <p:ph idx="1" type="subTitle"/>
          </p:nvPr>
        </p:nvSpPr>
        <p:spPr>
          <a:xfrm>
            <a:off x="861350" y="1654975"/>
            <a:ext cx="2907600" cy="564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rtl="0" algn="ctr">
              <a:lnSpc>
                <a:spcPct val="100000"/>
              </a:lnSpc>
              <a:spcBef>
                <a:spcPts val="1600"/>
              </a:spcBef>
              <a:spcAft>
                <a:spcPts val="0"/>
              </a:spcAft>
              <a:buSzPts val="2000"/>
              <a:buFont typeface="Poppins"/>
              <a:buNone/>
              <a:defRPr b="1" sz="2000">
                <a:latin typeface="Poppins"/>
                <a:ea typeface="Poppins"/>
                <a:cs typeface="Poppins"/>
                <a:sym typeface="Poppins"/>
              </a:defRPr>
            </a:lvl2pPr>
            <a:lvl3pPr lvl="2" rtl="0"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rtl="0"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rtl="0"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rtl="0"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rtl="0"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rtl="0"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rtl="0"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64" name="Google Shape;64;p14"/>
          <p:cNvSpPr txBox="1"/>
          <p:nvPr>
            <p:ph idx="2" type="subTitle"/>
          </p:nvPr>
        </p:nvSpPr>
        <p:spPr>
          <a:xfrm>
            <a:off x="720000" y="2964000"/>
            <a:ext cx="2907600" cy="564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rtl="0" algn="ctr">
              <a:lnSpc>
                <a:spcPct val="100000"/>
              </a:lnSpc>
              <a:spcBef>
                <a:spcPts val="1600"/>
              </a:spcBef>
              <a:spcAft>
                <a:spcPts val="0"/>
              </a:spcAft>
              <a:buSzPts val="2000"/>
              <a:buFont typeface="Poppins"/>
              <a:buNone/>
              <a:defRPr b="1" sz="2000">
                <a:latin typeface="Poppins"/>
                <a:ea typeface="Poppins"/>
                <a:cs typeface="Poppins"/>
                <a:sym typeface="Poppins"/>
              </a:defRPr>
            </a:lvl2pPr>
            <a:lvl3pPr lvl="2" rtl="0"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rtl="0"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rtl="0"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rtl="0"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rtl="0"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rtl="0"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rtl="0"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65" name="Google Shape;65;p14"/>
          <p:cNvSpPr txBox="1"/>
          <p:nvPr>
            <p:ph idx="3" type="subTitle"/>
          </p:nvPr>
        </p:nvSpPr>
        <p:spPr>
          <a:xfrm>
            <a:off x="861338" y="227530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6" name="Google Shape;66;p14"/>
          <p:cNvSpPr txBox="1"/>
          <p:nvPr>
            <p:ph idx="4" type="subTitle"/>
          </p:nvPr>
        </p:nvSpPr>
        <p:spPr>
          <a:xfrm>
            <a:off x="719988" y="3584325"/>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 name="Google Shape;67;p1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8" name="Shape 68"/>
        <p:cNvGrpSpPr/>
        <p:nvPr/>
      </p:nvGrpSpPr>
      <p:grpSpPr>
        <a:xfrm>
          <a:off x="0" y="0"/>
          <a:ext cx="0" cy="0"/>
          <a:chOff x="0" y="0"/>
          <a:chExt cx="0" cy="0"/>
        </a:xfrm>
      </p:grpSpPr>
      <p:sp>
        <p:nvSpPr>
          <p:cNvPr id="69" name="Google Shape;69;p15"/>
          <p:cNvSpPr txBox="1"/>
          <p:nvPr>
            <p:ph type="title"/>
          </p:nvPr>
        </p:nvSpPr>
        <p:spPr>
          <a:xfrm rot="-804">
            <a:off x="1161528" y="3125401"/>
            <a:ext cx="2566800" cy="604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0" name="Google Shape;70;p15"/>
          <p:cNvSpPr txBox="1"/>
          <p:nvPr>
            <p:ph idx="1" type="subTitle"/>
          </p:nvPr>
        </p:nvSpPr>
        <p:spPr>
          <a:xfrm>
            <a:off x="1161650" y="1358838"/>
            <a:ext cx="4563900" cy="159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MAIN_POINT_1">
    <p:spTree>
      <p:nvGrpSpPr>
        <p:cNvPr id="71" name="Shape 71"/>
        <p:cNvGrpSpPr/>
        <p:nvPr/>
      </p:nvGrpSpPr>
      <p:grpSpPr>
        <a:xfrm>
          <a:off x="0" y="0"/>
          <a:ext cx="0" cy="0"/>
          <a:chOff x="0" y="0"/>
          <a:chExt cx="0" cy="0"/>
        </a:xfrm>
      </p:grpSpPr>
      <p:sp>
        <p:nvSpPr>
          <p:cNvPr id="72" name="Google Shape;72;p16"/>
          <p:cNvSpPr txBox="1"/>
          <p:nvPr>
            <p:ph idx="1" type="subTitle"/>
          </p:nvPr>
        </p:nvSpPr>
        <p:spPr>
          <a:xfrm rot="258">
            <a:off x="2576506" y="3356243"/>
            <a:ext cx="3990900" cy="63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 name="Google Shape;73;p16"/>
          <p:cNvSpPr txBox="1"/>
          <p:nvPr>
            <p:ph type="title"/>
          </p:nvPr>
        </p:nvSpPr>
        <p:spPr>
          <a:xfrm>
            <a:off x="1789200" y="1061188"/>
            <a:ext cx="5565600" cy="228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1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4" name="Shape 74"/>
        <p:cNvGrpSpPr/>
        <p:nvPr/>
      </p:nvGrpSpPr>
      <p:grpSpPr>
        <a:xfrm>
          <a:off x="0" y="0"/>
          <a:ext cx="0" cy="0"/>
          <a:chOff x="0" y="0"/>
          <a:chExt cx="0" cy="0"/>
        </a:xfrm>
      </p:grpSpPr>
      <p:sp>
        <p:nvSpPr>
          <p:cNvPr id="75" name="Google Shape;75;p1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7"/>
          <p:cNvSpPr txBox="1"/>
          <p:nvPr>
            <p:ph idx="2" type="title"/>
          </p:nvPr>
        </p:nvSpPr>
        <p:spPr>
          <a:xfrm>
            <a:off x="3285000" y="1751263"/>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7" name="Google Shape;77;p17"/>
          <p:cNvSpPr txBox="1"/>
          <p:nvPr>
            <p:ph idx="1" type="subTitle"/>
          </p:nvPr>
        </p:nvSpPr>
        <p:spPr>
          <a:xfrm>
            <a:off x="720000" y="1713778"/>
            <a:ext cx="2336400" cy="60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 name="Google Shape;78;p17"/>
          <p:cNvSpPr txBox="1"/>
          <p:nvPr>
            <p:ph idx="3" type="title"/>
          </p:nvPr>
        </p:nvSpPr>
        <p:spPr>
          <a:xfrm>
            <a:off x="3285000" y="2688225"/>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9" name="Google Shape;79;p17"/>
          <p:cNvSpPr txBox="1"/>
          <p:nvPr>
            <p:ph idx="4" type="subTitle"/>
          </p:nvPr>
        </p:nvSpPr>
        <p:spPr>
          <a:xfrm>
            <a:off x="720000" y="2650741"/>
            <a:ext cx="2336400" cy="60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 name="Google Shape;80;p17"/>
          <p:cNvSpPr txBox="1"/>
          <p:nvPr>
            <p:ph idx="5" type="title"/>
          </p:nvPr>
        </p:nvSpPr>
        <p:spPr>
          <a:xfrm>
            <a:off x="3285000" y="3625188"/>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1" name="Google Shape;81;p17"/>
          <p:cNvSpPr txBox="1"/>
          <p:nvPr>
            <p:ph idx="6" type="subTitle"/>
          </p:nvPr>
        </p:nvSpPr>
        <p:spPr>
          <a:xfrm>
            <a:off x="723700" y="3587703"/>
            <a:ext cx="2336400" cy="60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2" name="Shape 82"/>
        <p:cNvGrpSpPr/>
        <p:nvPr/>
      </p:nvGrpSpPr>
      <p:grpSpPr>
        <a:xfrm>
          <a:off x="0" y="0"/>
          <a:ext cx="0" cy="0"/>
          <a:chOff x="0" y="0"/>
          <a:chExt cx="0" cy="0"/>
        </a:xfrm>
      </p:grpSpPr>
      <p:sp>
        <p:nvSpPr>
          <p:cNvPr id="83" name="Google Shape;83;p1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 name="Google Shape;84;p18"/>
          <p:cNvSpPr txBox="1"/>
          <p:nvPr>
            <p:ph idx="2" type="title"/>
          </p:nvPr>
        </p:nvSpPr>
        <p:spPr>
          <a:xfrm>
            <a:off x="1519313" y="1835250"/>
            <a:ext cx="2867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5" name="Google Shape;85;p18"/>
          <p:cNvSpPr txBox="1"/>
          <p:nvPr>
            <p:ph idx="1" type="subTitle"/>
          </p:nvPr>
        </p:nvSpPr>
        <p:spPr>
          <a:xfrm>
            <a:off x="1519325" y="2421775"/>
            <a:ext cx="28671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 name="Google Shape;86;p18"/>
          <p:cNvSpPr txBox="1"/>
          <p:nvPr>
            <p:ph idx="3" type="title"/>
          </p:nvPr>
        </p:nvSpPr>
        <p:spPr>
          <a:xfrm>
            <a:off x="5556893" y="1835250"/>
            <a:ext cx="2867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7" name="Google Shape;87;p18"/>
          <p:cNvSpPr txBox="1"/>
          <p:nvPr>
            <p:ph idx="4" type="subTitle"/>
          </p:nvPr>
        </p:nvSpPr>
        <p:spPr>
          <a:xfrm>
            <a:off x="5556902" y="2421775"/>
            <a:ext cx="28671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 name="Google Shape;88;p18"/>
          <p:cNvSpPr txBox="1"/>
          <p:nvPr>
            <p:ph idx="5" type="title"/>
          </p:nvPr>
        </p:nvSpPr>
        <p:spPr>
          <a:xfrm>
            <a:off x="1519300" y="3452675"/>
            <a:ext cx="2867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9" name="Google Shape;89;p18"/>
          <p:cNvSpPr txBox="1"/>
          <p:nvPr>
            <p:ph idx="6" type="subTitle"/>
          </p:nvPr>
        </p:nvSpPr>
        <p:spPr>
          <a:xfrm>
            <a:off x="1519313" y="4039200"/>
            <a:ext cx="28671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 name="Google Shape;90;p18"/>
          <p:cNvSpPr txBox="1"/>
          <p:nvPr>
            <p:ph idx="7" type="title"/>
          </p:nvPr>
        </p:nvSpPr>
        <p:spPr>
          <a:xfrm>
            <a:off x="5556880" y="3452675"/>
            <a:ext cx="28671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1" name="Google Shape;91;p18"/>
          <p:cNvSpPr txBox="1"/>
          <p:nvPr>
            <p:ph idx="8" type="subTitle"/>
          </p:nvPr>
        </p:nvSpPr>
        <p:spPr>
          <a:xfrm>
            <a:off x="5556890" y="4039200"/>
            <a:ext cx="28671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2" name="Shape 92"/>
        <p:cNvGrpSpPr/>
        <p:nvPr/>
      </p:nvGrpSpPr>
      <p:grpSpPr>
        <a:xfrm>
          <a:off x="0" y="0"/>
          <a:ext cx="0" cy="0"/>
          <a:chOff x="0" y="0"/>
          <a:chExt cx="0" cy="0"/>
        </a:xfrm>
      </p:grpSpPr>
      <p:sp>
        <p:nvSpPr>
          <p:cNvPr id="93" name="Google Shape;93;p19"/>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4" name="Google Shape;94;p19"/>
          <p:cNvSpPr txBox="1"/>
          <p:nvPr>
            <p:ph idx="2" type="title"/>
          </p:nvPr>
        </p:nvSpPr>
        <p:spPr>
          <a:xfrm>
            <a:off x="720000" y="1835250"/>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 name="Google Shape;95;p19"/>
          <p:cNvSpPr txBox="1"/>
          <p:nvPr>
            <p:ph idx="1" type="subTitle"/>
          </p:nvPr>
        </p:nvSpPr>
        <p:spPr>
          <a:xfrm>
            <a:off x="720000" y="2421775"/>
            <a:ext cx="2305500" cy="4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 name="Google Shape;96;p19"/>
          <p:cNvSpPr txBox="1"/>
          <p:nvPr>
            <p:ph idx="3" type="title"/>
          </p:nvPr>
        </p:nvSpPr>
        <p:spPr>
          <a:xfrm>
            <a:off x="3419269" y="1835250"/>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7" name="Google Shape;97;p19"/>
          <p:cNvSpPr txBox="1"/>
          <p:nvPr>
            <p:ph idx="4" type="subTitle"/>
          </p:nvPr>
        </p:nvSpPr>
        <p:spPr>
          <a:xfrm>
            <a:off x="3419271" y="2421775"/>
            <a:ext cx="2305500" cy="4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8" name="Google Shape;98;p19"/>
          <p:cNvSpPr txBox="1"/>
          <p:nvPr>
            <p:ph idx="5" type="title"/>
          </p:nvPr>
        </p:nvSpPr>
        <p:spPr>
          <a:xfrm>
            <a:off x="720000" y="3602675"/>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9" name="Google Shape;99;p19"/>
          <p:cNvSpPr txBox="1"/>
          <p:nvPr>
            <p:ph idx="6" type="subTitle"/>
          </p:nvPr>
        </p:nvSpPr>
        <p:spPr>
          <a:xfrm>
            <a:off x="720000" y="4189200"/>
            <a:ext cx="2305500" cy="4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 name="Google Shape;100;p19"/>
          <p:cNvSpPr txBox="1"/>
          <p:nvPr>
            <p:ph idx="7" type="title"/>
          </p:nvPr>
        </p:nvSpPr>
        <p:spPr>
          <a:xfrm>
            <a:off x="3419269" y="3602675"/>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1" name="Google Shape;101;p19"/>
          <p:cNvSpPr txBox="1"/>
          <p:nvPr>
            <p:ph idx="8" type="subTitle"/>
          </p:nvPr>
        </p:nvSpPr>
        <p:spPr>
          <a:xfrm>
            <a:off x="3419271" y="4189200"/>
            <a:ext cx="2305500" cy="4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 name="Google Shape;102;p19"/>
          <p:cNvSpPr txBox="1"/>
          <p:nvPr>
            <p:ph idx="9" type="title"/>
          </p:nvPr>
        </p:nvSpPr>
        <p:spPr>
          <a:xfrm>
            <a:off x="6118545" y="1835250"/>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3" name="Google Shape;103;p19"/>
          <p:cNvSpPr txBox="1"/>
          <p:nvPr>
            <p:ph idx="13" type="subTitle"/>
          </p:nvPr>
        </p:nvSpPr>
        <p:spPr>
          <a:xfrm>
            <a:off x="6118550" y="2421775"/>
            <a:ext cx="2305500" cy="4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4" name="Google Shape;104;p19"/>
          <p:cNvSpPr txBox="1"/>
          <p:nvPr>
            <p:ph idx="14" type="title"/>
          </p:nvPr>
        </p:nvSpPr>
        <p:spPr>
          <a:xfrm>
            <a:off x="6118545" y="3602675"/>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5" name="Google Shape;105;p19"/>
          <p:cNvSpPr txBox="1"/>
          <p:nvPr>
            <p:ph idx="15" type="subTitle"/>
          </p:nvPr>
        </p:nvSpPr>
        <p:spPr>
          <a:xfrm>
            <a:off x="6118550" y="4189200"/>
            <a:ext cx="2305500" cy="4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06" name="Shape 106"/>
        <p:cNvGrpSpPr/>
        <p:nvPr/>
      </p:nvGrpSpPr>
      <p:grpSpPr>
        <a:xfrm>
          <a:off x="0" y="0"/>
          <a:ext cx="0" cy="0"/>
          <a:chOff x="0" y="0"/>
          <a:chExt cx="0" cy="0"/>
        </a:xfrm>
      </p:grpSpPr>
      <p:sp>
        <p:nvSpPr>
          <p:cNvPr id="107" name="Google Shape;107;p20"/>
          <p:cNvSpPr txBox="1"/>
          <p:nvPr>
            <p:ph hasCustomPrompt="1" type="title"/>
          </p:nvPr>
        </p:nvSpPr>
        <p:spPr>
          <a:xfrm rot="-255">
            <a:off x="1402767" y="820458"/>
            <a:ext cx="4049700" cy="99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8" name="Google Shape;108;p20"/>
          <p:cNvSpPr txBox="1"/>
          <p:nvPr>
            <p:ph idx="1" type="subTitle"/>
          </p:nvPr>
        </p:nvSpPr>
        <p:spPr>
          <a:xfrm>
            <a:off x="1402800" y="1968688"/>
            <a:ext cx="4049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9" name="Google Shape;109;p20"/>
          <p:cNvSpPr txBox="1"/>
          <p:nvPr>
            <p:ph hasCustomPrompt="1" idx="2" type="title"/>
          </p:nvPr>
        </p:nvSpPr>
        <p:spPr>
          <a:xfrm>
            <a:off x="3690516" y="2807803"/>
            <a:ext cx="4049700" cy="99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0" name="Google Shape;110;p20"/>
          <p:cNvSpPr txBox="1"/>
          <p:nvPr>
            <p:ph idx="3" type="subTitle"/>
          </p:nvPr>
        </p:nvSpPr>
        <p:spPr>
          <a:xfrm>
            <a:off x="3690500" y="3956088"/>
            <a:ext cx="4049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391900" y="2412425"/>
            <a:ext cx="43602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3796851" y="1053785"/>
            <a:ext cx="1550100" cy="12237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rot="462">
            <a:off x="3455476" y="3455300"/>
            <a:ext cx="2233200" cy="63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
    <p:spTree>
      <p:nvGrpSpPr>
        <p:cNvPr id="111" name="Shape 111"/>
        <p:cNvGrpSpPr/>
        <p:nvPr/>
      </p:nvGrpSpPr>
      <p:grpSpPr>
        <a:xfrm>
          <a:off x="0" y="0"/>
          <a:ext cx="0" cy="0"/>
          <a:chOff x="0" y="0"/>
          <a:chExt cx="0" cy="0"/>
        </a:xfrm>
      </p:grpSpPr>
      <p:sp>
        <p:nvSpPr>
          <p:cNvPr id="112" name="Google Shape;112;p21"/>
          <p:cNvSpPr txBox="1"/>
          <p:nvPr>
            <p:ph idx="1" type="subTitle"/>
          </p:nvPr>
        </p:nvSpPr>
        <p:spPr>
          <a:xfrm>
            <a:off x="1290775" y="3972050"/>
            <a:ext cx="29076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3" name="Google Shape;113;p21"/>
          <p:cNvSpPr txBox="1"/>
          <p:nvPr>
            <p:ph idx="2" type="subTitle"/>
          </p:nvPr>
        </p:nvSpPr>
        <p:spPr>
          <a:xfrm>
            <a:off x="4945650" y="3972050"/>
            <a:ext cx="29076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4" name="Google Shape;114;p21"/>
          <p:cNvSpPr txBox="1"/>
          <p:nvPr>
            <p:ph hasCustomPrompt="1" type="title"/>
          </p:nvPr>
        </p:nvSpPr>
        <p:spPr>
          <a:xfrm>
            <a:off x="1290775" y="2900975"/>
            <a:ext cx="2907600" cy="99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5" name="Google Shape;115;p21"/>
          <p:cNvSpPr txBox="1"/>
          <p:nvPr>
            <p:ph hasCustomPrompt="1" idx="3" type="title"/>
          </p:nvPr>
        </p:nvSpPr>
        <p:spPr>
          <a:xfrm>
            <a:off x="4945650" y="2900975"/>
            <a:ext cx="2907600" cy="99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6" name="Google Shape;116;p21"/>
          <p:cNvSpPr txBox="1"/>
          <p:nvPr>
            <p:ph idx="4"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17" name="Shape 117"/>
        <p:cNvGrpSpPr/>
        <p:nvPr/>
      </p:nvGrpSpPr>
      <p:grpSpPr>
        <a:xfrm>
          <a:off x="0" y="0"/>
          <a:ext cx="0" cy="0"/>
          <a:chOff x="0" y="0"/>
          <a:chExt cx="0" cy="0"/>
        </a:xfrm>
      </p:grpSpPr>
      <p:sp>
        <p:nvSpPr>
          <p:cNvPr id="118" name="Google Shape;118;p22"/>
          <p:cNvSpPr txBox="1"/>
          <p:nvPr/>
        </p:nvSpPr>
        <p:spPr>
          <a:xfrm>
            <a:off x="2779400" y="3233050"/>
            <a:ext cx="3585300" cy="700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dk1"/>
                </a:solidFill>
                <a:highlight>
                  <a:schemeClr val="lt2"/>
                </a:highlight>
                <a:latin typeface="Nunito"/>
                <a:ea typeface="Nunito"/>
                <a:cs typeface="Nunito"/>
                <a:sym typeface="Nunito"/>
              </a:rPr>
              <a:t>CREDITS:</a:t>
            </a:r>
            <a:r>
              <a:rPr lang="en" sz="1100">
                <a:solidFill>
                  <a:schemeClr val="dk1"/>
                </a:solidFill>
                <a:latin typeface="Nunito"/>
                <a:ea typeface="Nunito"/>
                <a:cs typeface="Nunito"/>
                <a:sym typeface="Nunito"/>
              </a:rPr>
              <a:t> This presentation template was created by </a:t>
            </a:r>
            <a:r>
              <a:rPr b="1" lang="en" sz="1100">
                <a:solidFill>
                  <a:schemeClr val="dk1"/>
                </a:solidFill>
                <a:highlight>
                  <a:schemeClr val="lt2"/>
                </a:highlight>
                <a:uFill>
                  <a:noFill/>
                </a:uFill>
                <a:latin typeface="Nunito"/>
                <a:ea typeface="Nunito"/>
                <a:cs typeface="Nunito"/>
                <a:sym typeface="Nunito"/>
                <a:hlinkClick r:id="rId2">
                  <a:extLst>
                    <a:ext uri="{A12FA001-AC4F-418D-AE19-62706E023703}">
                      <ahyp:hlinkClr val="tx"/>
                    </a:ext>
                  </a:extLst>
                </a:hlinkClick>
              </a:rPr>
              <a:t>Slidesgo</a:t>
            </a:r>
            <a:r>
              <a:rPr b="1" lang="en" sz="1100">
                <a:solidFill>
                  <a:schemeClr val="dk1"/>
                </a:solidFill>
                <a:highlight>
                  <a:schemeClr val="lt2"/>
                </a:highlight>
                <a:latin typeface="Nunito"/>
                <a:ea typeface="Nunito"/>
                <a:cs typeface="Nunito"/>
                <a:sym typeface="Nunito"/>
              </a:rPr>
              <a:t>,</a:t>
            </a:r>
            <a:r>
              <a:rPr lang="en" sz="1100">
                <a:solidFill>
                  <a:schemeClr val="dk1"/>
                </a:solidFill>
                <a:latin typeface="Nunito"/>
                <a:ea typeface="Nunito"/>
                <a:cs typeface="Nunito"/>
                <a:sym typeface="Nunito"/>
              </a:rPr>
              <a:t> including icons by </a:t>
            </a:r>
            <a:r>
              <a:rPr b="1" lang="en" sz="1100">
                <a:solidFill>
                  <a:schemeClr val="dk1"/>
                </a:solidFill>
                <a:highlight>
                  <a:schemeClr val="lt2"/>
                </a:highlight>
                <a:uFill>
                  <a:noFill/>
                </a:uFill>
                <a:latin typeface="Nunito"/>
                <a:ea typeface="Nunito"/>
                <a:cs typeface="Nunito"/>
                <a:sym typeface="Nunito"/>
                <a:hlinkClick r:id="rId3">
                  <a:extLst>
                    <a:ext uri="{A12FA001-AC4F-418D-AE19-62706E023703}">
                      <ahyp:hlinkClr val="tx"/>
                    </a:ext>
                  </a:extLst>
                </a:hlinkClick>
              </a:rPr>
              <a:t>Flaticon</a:t>
            </a:r>
            <a:r>
              <a:rPr b="1" lang="en" sz="1100">
                <a:solidFill>
                  <a:schemeClr val="dk1"/>
                </a:solidFill>
                <a:highlight>
                  <a:schemeClr val="lt2"/>
                </a:highlight>
                <a:latin typeface="Nunito"/>
                <a:ea typeface="Nunito"/>
                <a:cs typeface="Nunito"/>
                <a:sym typeface="Nunito"/>
              </a:rPr>
              <a:t>,</a:t>
            </a:r>
            <a:r>
              <a:rPr lang="en" sz="1100">
                <a:solidFill>
                  <a:schemeClr val="dk1"/>
                </a:solidFill>
                <a:latin typeface="Nunito"/>
                <a:ea typeface="Nunito"/>
                <a:cs typeface="Nunito"/>
                <a:sym typeface="Nunito"/>
              </a:rPr>
              <a:t> and infographics &amp; images by </a:t>
            </a:r>
            <a:r>
              <a:rPr b="1" lang="en" sz="1100">
                <a:solidFill>
                  <a:schemeClr val="dk1"/>
                </a:solidFill>
                <a:highlight>
                  <a:schemeClr val="lt2"/>
                </a:highlight>
                <a:uFill>
                  <a:noFill/>
                </a:uFill>
                <a:latin typeface="Nunito"/>
                <a:ea typeface="Nunito"/>
                <a:cs typeface="Nunito"/>
                <a:sym typeface="Nunito"/>
                <a:hlinkClick r:id="rId4">
                  <a:extLst>
                    <a:ext uri="{A12FA001-AC4F-418D-AE19-62706E023703}">
                      <ahyp:hlinkClr val="tx"/>
                    </a:ext>
                  </a:extLst>
                </a:hlinkClick>
              </a:rPr>
              <a:t>Freepik</a:t>
            </a:r>
            <a:endParaRPr b="1" sz="1100">
              <a:solidFill>
                <a:schemeClr val="dk1"/>
              </a:solidFill>
              <a:highlight>
                <a:schemeClr val="lt2"/>
              </a:highlight>
              <a:latin typeface="Nunito"/>
              <a:ea typeface="Nunito"/>
              <a:cs typeface="Nunito"/>
              <a:sym typeface="Nunito"/>
            </a:endParaRPr>
          </a:p>
        </p:txBody>
      </p:sp>
      <p:sp>
        <p:nvSpPr>
          <p:cNvPr id="119" name="Google Shape;119;p22"/>
          <p:cNvSpPr txBox="1"/>
          <p:nvPr>
            <p:ph type="ctrTitle"/>
          </p:nvPr>
        </p:nvSpPr>
        <p:spPr>
          <a:xfrm>
            <a:off x="2846144" y="612301"/>
            <a:ext cx="3451800" cy="112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0" name="Google Shape;120;p22"/>
          <p:cNvSpPr txBox="1"/>
          <p:nvPr>
            <p:ph idx="1" type="subTitle"/>
          </p:nvPr>
        </p:nvSpPr>
        <p:spPr>
          <a:xfrm>
            <a:off x="2679300" y="2005158"/>
            <a:ext cx="37854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121" name="Google Shape;121;p22"/>
          <p:cNvSpPr txBox="1"/>
          <p:nvPr>
            <p:ph idx="2" type="subTitle"/>
          </p:nvPr>
        </p:nvSpPr>
        <p:spPr>
          <a:xfrm rot="-962">
            <a:off x="2963720" y="4156942"/>
            <a:ext cx="3216600" cy="373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sz="1100"/>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22" name="Shape 12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126" name="Shape 126"/>
        <p:cNvGrpSpPr/>
        <p:nvPr/>
      </p:nvGrpSpPr>
      <p:grpSpPr>
        <a:xfrm>
          <a:off x="0" y="0"/>
          <a:ext cx="0" cy="0"/>
          <a:chOff x="0" y="0"/>
          <a:chExt cx="0" cy="0"/>
        </a:xfrm>
      </p:grpSpPr>
      <p:sp>
        <p:nvSpPr>
          <p:cNvPr id="127" name="Google Shape;127;p25"/>
          <p:cNvSpPr/>
          <p:nvPr/>
        </p:nvSpPr>
        <p:spPr>
          <a:xfrm>
            <a:off x="5048250" y="-5200"/>
            <a:ext cx="4095600" cy="5143500"/>
          </a:xfrm>
          <a:prstGeom prst="rect">
            <a:avLst/>
          </a:prstGeom>
          <a:gradFill>
            <a:gsLst>
              <a:gs pos="0">
                <a:schemeClr val="accent6"/>
              </a:gs>
              <a:gs pos="52999">
                <a:schemeClr val="lt2"/>
              </a:gs>
              <a:gs pos="100000">
                <a:schemeClr val="dk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5"/>
          <p:cNvSpPr/>
          <p:nvPr/>
        </p:nvSpPr>
        <p:spPr>
          <a:xfrm>
            <a:off x="1862350" y="-709075"/>
            <a:ext cx="6561600" cy="6561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5"/>
          <p:cNvSpPr txBox="1"/>
          <p:nvPr>
            <p:ph idx="1" type="subTitle"/>
          </p:nvPr>
        </p:nvSpPr>
        <p:spPr>
          <a:xfrm rot="-546">
            <a:off x="777218" y="3809238"/>
            <a:ext cx="3776700" cy="426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rgbClr val="FFFFFF"/>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0" name="Google Shape;130;p25"/>
          <p:cNvSpPr txBox="1"/>
          <p:nvPr>
            <p:ph type="ctrTitle"/>
          </p:nvPr>
        </p:nvSpPr>
        <p:spPr>
          <a:xfrm>
            <a:off x="720100" y="1553800"/>
            <a:ext cx="6561600" cy="1309200"/>
          </a:xfrm>
          <a:prstGeom prst="rect">
            <a:avLst/>
          </a:prstGeom>
        </p:spPr>
        <p:txBody>
          <a:bodyPr anchorCtr="0" anchor="ctr" bIns="91425" lIns="91425" spcFirstLastPara="1" rIns="91425" wrap="square" tIns="91425">
            <a:noAutofit/>
          </a:bodyPr>
          <a:lstStyle>
            <a:lvl1pPr lvl="0" rtl="0" algn="l">
              <a:spcBef>
                <a:spcPts val="0"/>
              </a:spcBef>
              <a:spcAft>
                <a:spcPts val="0"/>
              </a:spcAft>
              <a:buClr>
                <a:srgbClr val="191919"/>
              </a:buClr>
              <a:buSzPts val="5200"/>
              <a:buNone/>
              <a:defRPr sz="38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31" name="Google Shape;131;p25"/>
          <p:cNvSpPr/>
          <p:nvPr/>
        </p:nvSpPr>
        <p:spPr>
          <a:xfrm flipH="1" rot="9434193">
            <a:off x="-1325181" y="-1427088"/>
            <a:ext cx="5560998" cy="2762838"/>
          </a:xfrm>
          <a:custGeom>
            <a:rect b="b" l="l" r="r" t="t"/>
            <a:pathLst>
              <a:path extrusionOk="0" h="23188" w="34327">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a:gsLst>
              <a:gs pos="0">
                <a:schemeClr val="accent1"/>
              </a:gs>
              <a:gs pos="71000">
                <a:schemeClr val="lt2"/>
              </a:gs>
              <a:gs pos="100000">
                <a:schemeClr val="dk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p:nvPr/>
        </p:nvSpPr>
        <p:spPr>
          <a:xfrm rot="8099551">
            <a:off x="3314803" y="3855055"/>
            <a:ext cx="5113623" cy="4386773"/>
          </a:xfrm>
          <a:custGeom>
            <a:rect b="b" l="l" r="r" t="t"/>
            <a:pathLst>
              <a:path extrusionOk="0" h="23188" w="34327">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a:gsLst>
              <a:gs pos="0">
                <a:schemeClr val="accent3"/>
              </a:gs>
              <a:gs pos="63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33" name="Shape 133"/>
        <p:cNvGrpSpPr/>
        <p:nvPr/>
      </p:nvGrpSpPr>
      <p:grpSpPr>
        <a:xfrm>
          <a:off x="0" y="0"/>
          <a:ext cx="0" cy="0"/>
          <a:chOff x="0" y="0"/>
          <a:chExt cx="0" cy="0"/>
        </a:xfrm>
      </p:grpSpPr>
      <p:sp>
        <p:nvSpPr>
          <p:cNvPr id="134" name="Google Shape;134;p26"/>
          <p:cNvSpPr txBox="1"/>
          <p:nvPr>
            <p:ph type="title"/>
          </p:nvPr>
        </p:nvSpPr>
        <p:spPr>
          <a:xfrm>
            <a:off x="4419675" y="2154900"/>
            <a:ext cx="3851400" cy="570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5" name="Google Shape;135;p26"/>
          <p:cNvSpPr txBox="1"/>
          <p:nvPr>
            <p:ph hasCustomPrompt="1" idx="2" type="title"/>
          </p:nvPr>
        </p:nvSpPr>
        <p:spPr>
          <a:xfrm>
            <a:off x="6720926" y="950610"/>
            <a:ext cx="1550100" cy="12237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6" name="Google Shape;136;p26"/>
          <p:cNvSpPr txBox="1"/>
          <p:nvPr>
            <p:ph idx="1" type="subTitle"/>
          </p:nvPr>
        </p:nvSpPr>
        <p:spPr>
          <a:xfrm rot="279">
            <a:off x="4569062" y="3630000"/>
            <a:ext cx="3702300" cy="460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7" name="Google Shape;137;p26"/>
          <p:cNvSpPr/>
          <p:nvPr/>
        </p:nvSpPr>
        <p:spPr>
          <a:xfrm rot="-2407343">
            <a:off x="1206239" y="-3609999"/>
            <a:ext cx="6248361" cy="5074968"/>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gradFill>
            <a:gsLst>
              <a:gs pos="0">
                <a:schemeClr val="accent5"/>
              </a:gs>
              <a:gs pos="73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6"/>
          <p:cNvSpPr/>
          <p:nvPr/>
        </p:nvSpPr>
        <p:spPr>
          <a:xfrm rot="1233818">
            <a:off x="-1293788" y="2776156"/>
            <a:ext cx="6216641" cy="3747197"/>
          </a:xfrm>
          <a:custGeom>
            <a:rect b="b" l="l" r="r" t="t"/>
            <a:pathLst>
              <a:path extrusionOk="0" h="26293" w="24926">
                <a:moveTo>
                  <a:pt x="13176" y="0"/>
                </a:moveTo>
                <a:cubicBezTo>
                  <a:pt x="13049" y="0"/>
                  <a:pt x="12922" y="7"/>
                  <a:pt x="12795" y="21"/>
                </a:cubicBezTo>
                <a:cubicBezTo>
                  <a:pt x="10822" y="242"/>
                  <a:pt x="8997" y="2233"/>
                  <a:pt x="6656" y="3598"/>
                </a:cubicBezTo>
                <a:cubicBezTo>
                  <a:pt x="4315" y="4944"/>
                  <a:pt x="1439" y="5644"/>
                  <a:pt x="720" y="7285"/>
                </a:cubicBezTo>
                <a:cubicBezTo>
                  <a:pt x="1" y="8944"/>
                  <a:pt x="1420" y="11562"/>
                  <a:pt x="2324" y="13885"/>
                </a:cubicBezTo>
                <a:cubicBezTo>
                  <a:pt x="3209" y="16226"/>
                  <a:pt x="3559" y="18272"/>
                  <a:pt x="4555" y="20244"/>
                </a:cubicBezTo>
                <a:cubicBezTo>
                  <a:pt x="5532" y="22218"/>
                  <a:pt x="7135" y="24116"/>
                  <a:pt x="9292" y="25259"/>
                </a:cubicBezTo>
                <a:cubicBezTo>
                  <a:pt x="10516" y="25897"/>
                  <a:pt x="11917" y="26292"/>
                  <a:pt x="13231" y="26292"/>
                </a:cubicBezTo>
                <a:cubicBezTo>
                  <a:pt x="14233" y="26292"/>
                  <a:pt x="15184" y="26062"/>
                  <a:pt x="15966" y="25536"/>
                </a:cubicBezTo>
                <a:cubicBezTo>
                  <a:pt x="17773" y="24337"/>
                  <a:pt x="18694" y="21572"/>
                  <a:pt x="20482" y="19526"/>
                </a:cubicBezTo>
                <a:cubicBezTo>
                  <a:pt x="22271" y="17499"/>
                  <a:pt x="24925" y="16208"/>
                  <a:pt x="24889" y="14678"/>
                </a:cubicBezTo>
                <a:cubicBezTo>
                  <a:pt x="24851" y="13166"/>
                  <a:pt x="22105" y="11433"/>
                  <a:pt x="20667" y="9442"/>
                </a:cubicBezTo>
                <a:cubicBezTo>
                  <a:pt x="19229" y="7432"/>
                  <a:pt x="19100" y="5165"/>
                  <a:pt x="17994" y="3248"/>
                </a:cubicBezTo>
                <a:cubicBezTo>
                  <a:pt x="16942" y="1470"/>
                  <a:pt x="15033" y="0"/>
                  <a:pt x="13176" y="0"/>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accent1"/>
            </a:gs>
            <a:gs pos="50000">
              <a:schemeClr val="accent6"/>
            </a:gs>
            <a:gs pos="100000">
              <a:schemeClr val="accent5"/>
            </a:gs>
          </a:gsLst>
          <a:lin ang="2698631" scaled="0"/>
        </a:gradFill>
      </p:bgPr>
    </p:bg>
    <p:spTree>
      <p:nvGrpSpPr>
        <p:cNvPr id="139" name="Shape 139"/>
        <p:cNvGrpSpPr/>
        <p:nvPr/>
      </p:nvGrpSpPr>
      <p:grpSpPr>
        <a:xfrm>
          <a:off x="0" y="0"/>
          <a:ext cx="0" cy="0"/>
          <a:chOff x="0" y="0"/>
          <a:chExt cx="0" cy="0"/>
        </a:xfrm>
      </p:grpSpPr>
      <p:sp>
        <p:nvSpPr>
          <p:cNvPr id="140" name="Google Shape;140;p27"/>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27"/>
          <p:cNvSpPr txBox="1"/>
          <p:nvPr>
            <p:ph idx="1" type="body"/>
          </p:nvPr>
        </p:nvSpPr>
        <p:spPr>
          <a:xfrm>
            <a:off x="720000" y="1179833"/>
            <a:ext cx="7704000" cy="3366300"/>
          </a:xfrm>
          <a:prstGeom prst="rect">
            <a:avLst/>
          </a:prstGeom>
        </p:spPr>
        <p:txBody>
          <a:bodyPr anchorCtr="0" anchor="ctr" bIns="91425" lIns="91425" spcFirstLastPara="1" rIns="91425" wrap="square" tIns="91425">
            <a:noAutofit/>
          </a:bodyPr>
          <a:lstStyle>
            <a:lvl1pPr indent="-295275" lvl="0" marL="457200" rtl="0">
              <a:spcBef>
                <a:spcPts val="0"/>
              </a:spcBef>
              <a:spcAft>
                <a:spcPts val="0"/>
              </a:spcAft>
              <a:buSzPts val="1050"/>
              <a:buAutoNum type="arabicPeriod"/>
              <a:defRPr sz="1050"/>
            </a:lvl1pPr>
            <a:lvl2pPr indent="-317500" lvl="1" marL="914400" rtl="0">
              <a:lnSpc>
                <a:spcPct val="115000"/>
              </a:lnSpc>
              <a:spcBef>
                <a:spcPts val="0"/>
              </a:spcBef>
              <a:spcAft>
                <a:spcPts val="0"/>
              </a:spcAft>
              <a:buSzPts val="1400"/>
              <a:buAutoNum type="alphaLcPeriod"/>
              <a:defRPr/>
            </a:lvl2pPr>
            <a:lvl3pPr indent="-317500" lvl="2" marL="1371600" rtl="0">
              <a:lnSpc>
                <a:spcPct val="115000"/>
              </a:lnSpc>
              <a:spcBef>
                <a:spcPts val="1600"/>
              </a:spcBef>
              <a:spcAft>
                <a:spcPts val="0"/>
              </a:spcAft>
              <a:buSzPts val="1400"/>
              <a:buAutoNum type="romanLcPeriod"/>
              <a:defRPr/>
            </a:lvl3pPr>
            <a:lvl4pPr indent="-317500" lvl="3" marL="1828800" rtl="0">
              <a:lnSpc>
                <a:spcPct val="115000"/>
              </a:lnSpc>
              <a:spcBef>
                <a:spcPts val="1600"/>
              </a:spcBef>
              <a:spcAft>
                <a:spcPts val="0"/>
              </a:spcAft>
              <a:buSzPts val="1400"/>
              <a:buAutoNum type="arabicPeriod"/>
              <a:defRPr/>
            </a:lvl4pPr>
            <a:lvl5pPr indent="-317500" lvl="4" marL="2286000" rtl="0">
              <a:lnSpc>
                <a:spcPct val="115000"/>
              </a:lnSpc>
              <a:spcBef>
                <a:spcPts val="1600"/>
              </a:spcBef>
              <a:spcAft>
                <a:spcPts val="0"/>
              </a:spcAft>
              <a:buSzPts val="1400"/>
              <a:buAutoNum type="alphaLcPeriod"/>
              <a:defRPr/>
            </a:lvl5pPr>
            <a:lvl6pPr indent="-317500" lvl="5" marL="2743200" rtl="0">
              <a:lnSpc>
                <a:spcPct val="115000"/>
              </a:lnSpc>
              <a:spcBef>
                <a:spcPts val="1600"/>
              </a:spcBef>
              <a:spcAft>
                <a:spcPts val="0"/>
              </a:spcAft>
              <a:buSzPts val="1400"/>
              <a:buAutoNum type="romanLcPeriod"/>
              <a:defRPr/>
            </a:lvl6pPr>
            <a:lvl7pPr indent="-317500" lvl="6" marL="3200400" rtl="0">
              <a:lnSpc>
                <a:spcPct val="115000"/>
              </a:lnSpc>
              <a:spcBef>
                <a:spcPts val="1600"/>
              </a:spcBef>
              <a:spcAft>
                <a:spcPts val="0"/>
              </a:spcAft>
              <a:buSzPts val="1400"/>
              <a:buAutoNum type="arabicPeriod"/>
              <a:defRPr/>
            </a:lvl7pPr>
            <a:lvl8pPr indent="-317500" lvl="7" marL="3657600" rtl="0">
              <a:lnSpc>
                <a:spcPct val="115000"/>
              </a:lnSpc>
              <a:spcBef>
                <a:spcPts val="1600"/>
              </a:spcBef>
              <a:spcAft>
                <a:spcPts val="0"/>
              </a:spcAft>
              <a:buSzPts val="1400"/>
              <a:buAutoNum type="alphaLcPeriod"/>
              <a:defRPr/>
            </a:lvl8pPr>
            <a:lvl9pPr indent="-317500" lvl="8" marL="4114800" rtl="0">
              <a:lnSpc>
                <a:spcPct val="115000"/>
              </a:lnSpc>
              <a:spcBef>
                <a:spcPts val="1600"/>
              </a:spcBef>
              <a:spcAft>
                <a:spcPts val="1600"/>
              </a:spcAft>
              <a:buSzPts val="1400"/>
              <a:buAutoNum type="romanLcPerio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43" name="Shape 143"/>
        <p:cNvGrpSpPr/>
        <p:nvPr/>
      </p:nvGrpSpPr>
      <p:grpSpPr>
        <a:xfrm>
          <a:off x="0" y="0"/>
          <a:ext cx="0" cy="0"/>
          <a:chOff x="0" y="0"/>
          <a:chExt cx="0" cy="0"/>
        </a:xfrm>
      </p:grpSpPr>
      <p:sp>
        <p:nvSpPr>
          <p:cNvPr id="144" name="Google Shape;144;p28"/>
          <p:cNvSpPr/>
          <p:nvPr/>
        </p:nvSpPr>
        <p:spPr>
          <a:xfrm rot="-9899980">
            <a:off x="-557935" y="-1279881"/>
            <a:ext cx="2608285" cy="3453371"/>
          </a:xfrm>
          <a:custGeom>
            <a:rect b="b" l="l" r="r" t="t"/>
            <a:pathLst>
              <a:path extrusionOk="0" h="29414" w="22216">
                <a:moveTo>
                  <a:pt x="12843" y="1"/>
                </a:moveTo>
                <a:cubicBezTo>
                  <a:pt x="12808" y="1"/>
                  <a:pt x="12774" y="1"/>
                  <a:pt x="12739" y="2"/>
                </a:cubicBezTo>
                <a:cubicBezTo>
                  <a:pt x="10638" y="19"/>
                  <a:pt x="8555" y="1199"/>
                  <a:pt x="6914" y="2638"/>
                </a:cubicBezTo>
                <a:cubicBezTo>
                  <a:pt x="5254" y="4076"/>
                  <a:pt x="4057" y="5772"/>
                  <a:pt x="2730" y="7578"/>
                </a:cubicBezTo>
                <a:cubicBezTo>
                  <a:pt x="1420" y="9385"/>
                  <a:pt x="0" y="11283"/>
                  <a:pt x="333" y="12980"/>
                </a:cubicBezTo>
                <a:cubicBezTo>
                  <a:pt x="683" y="14694"/>
                  <a:pt x="2785" y="16206"/>
                  <a:pt x="3725" y="18658"/>
                </a:cubicBezTo>
                <a:cubicBezTo>
                  <a:pt x="4664" y="21110"/>
                  <a:pt x="4443" y="24502"/>
                  <a:pt x="5753" y="26659"/>
                </a:cubicBezTo>
                <a:cubicBezTo>
                  <a:pt x="6854" y="28474"/>
                  <a:pt x="9026" y="29414"/>
                  <a:pt x="11235" y="29414"/>
                </a:cubicBezTo>
                <a:cubicBezTo>
                  <a:pt x="11652" y="29414"/>
                  <a:pt x="12069" y="29380"/>
                  <a:pt x="12481" y="29313"/>
                </a:cubicBezTo>
                <a:cubicBezTo>
                  <a:pt x="15062" y="28889"/>
                  <a:pt x="17404" y="27101"/>
                  <a:pt x="18436" y="24797"/>
                </a:cubicBezTo>
                <a:cubicBezTo>
                  <a:pt x="19469" y="22473"/>
                  <a:pt x="19192" y="19616"/>
                  <a:pt x="19395" y="17607"/>
                </a:cubicBezTo>
                <a:cubicBezTo>
                  <a:pt x="19597" y="15579"/>
                  <a:pt x="20280" y="14380"/>
                  <a:pt x="20925" y="12814"/>
                </a:cubicBezTo>
                <a:cubicBezTo>
                  <a:pt x="21571" y="11228"/>
                  <a:pt x="22215" y="9292"/>
                  <a:pt x="21902" y="7449"/>
                </a:cubicBezTo>
                <a:cubicBezTo>
                  <a:pt x="21588" y="5606"/>
                  <a:pt x="20335" y="3891"/>
                  <a:pt x="18657" y="2471"/>
                </a:cubicBezTo>
                <a:cubicBezTo>
                  <a:pt x="16989" y="1093"/>
                  <a:pt x="14911" y="1"/>
                  <a:pt x="12843" y="1"/>
                </a:cubicBezTo>
                <a:close/>
              </a:path>
            </a:pathLst>
          </a:custGeom>
          <a:gradFill>
            <a:gsLst>
              <a:gs pos="0">
                <a:schemeClr val="accent6"/>
              </a:gs>
              <a:gs pos="78000">
                <a:schemeClr val="dk2"/>
              </a:gs>
              <a:gs pos="100000">
                <a:schemeClr val="dk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8"/>
          <p:cNvSpPr txBox="1"/>
          <p:nvPr>
            <p:ph idx="1" type="subTitle"/>
          </p:nvPr>
        </p:nvSpPr>
        <p:spPr>
          <a:xfrm>
            <a:off x="1855875" y="2546238"/>
            <a:ext cx="1705500" cy="369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rtl="0" algn="ctr">
              <a:lnSpc>
                <a:spcPct val="100000"/>
              </a:lnSpc>
              <a:spcBef>
                <a:spcPts val="0"/>
              </a:spcBef>
              <a:spcAft>
                <a:spcPts val="0"/>
              </a:spcAft>
              <a:buSzPts val="2000"/>
              <a:buFont typeface="Poppins"/>
              <a:buNone/>
              <a:defRPr b="1" sz="2000">
                <a:latin typeface="Poppins"/>
                <a:ea typeface="Poppins"/>
                <a:cs typeface="Poppins"/>
                <a:sym typeface="Poppins"/>
              </a:defRPr>
            </a:lvl2pPr>
            <a:lvl3pPr lvl="2" rtl="0"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rtl="0"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rtl="0"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rtl="0"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rtl="0"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rtl="0"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rtl="0"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146" name="Google Shape;146;p28"/>
          <p:cNvSpPr txBox="1"/>
          <p:nvPr>
            <p:ph idx="2" type="subTitle"/>
          </p:nvPr>
        </p:nvSpPr>
        <p:spPr>
          <a:xfrm>
            <a:off x="5581425" y="2548188"/>
            <a:ext cx="1710000" cy="365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rtl="0" algn="ctr">
              <a:lnSpc>
                <a:spcPct val="100000"/>
              </a:lnSpc>
              <a:spcBef>
                <a:spcPts val="0"/>
              </a:spcBef>
              <a:spcAft>
                <a:spcPts val="0"/>
              </a:spcAft>
              <a:buSzPts val="2000"/>
              <a:buFont typeface="Poppins"/>
              <a:buNone/>
              <a:defRPr b="1" sz="2000">
                <a:latin typeface="Poppins"/>
                <a:ea typeface="Poppins"/>
                <a:cs typeface="Poppins"/>
                <a:sym typeface="Poppins"/>
              </a:defRPr>
            </a:lvl2pPr>
            <a:lvl3pPr lvl="2" rtl="0"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rtl="0"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rtl="0"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rtl="0"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rtl="0"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rtl="0"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rtl="0"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147" name="Google Shape;147;p28"/>
          <p:cNvSpPr txBox="1"/>
          <p:nvPr>
            <p:ph idx="3" type="subTitle"/>
          </p:nvPr>
        </p:nvSpPr>
        <p:spPr>
          <a:xfrm>
            <a:off x="1364463" y="3018338"/>
            <a:ext cx="2688300" cy="99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8" name="Google Shape;148;p28"/>
          <p:cNvSpPr txBox="1"/>
          <p:nvPr>
            <p:ph idx="4" type="subTitle"/>
          </p:nvPr>
        </p:nvSpPr>
        <p:spPr>
          <a:xfrm>
            <a:off x="5091975" y="3098338"/>
            <a:ext cx="2688900" cy="99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9" name="Google Shape;149;p2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0" name="Google Shape;150;p28"/>
          <p:cNvSpPr/>
          <p:nvPr/>
        </p:nvSpPr>
        <p:spPr>
          <a:xfrm rot="-8978186">
            <a:off x="6640956" y="2061861"/>
            <a:ext cx="3025287" cy="4005483"/>
          </a:xfrm>
          <a:custGeom>
            <a:rect b="b" l="l" r="r" t="t"/>
            <a:pathLst>
              <a:path extrusionOk="0" h="29414" w="22216">
                <a:moveTo>
                  <a:pt x="12843" y="1"/>
                </a:moveTo>
                <a:cubicBezTo>
                  <a:pt x="12808" y="1"/>
                  <a:pt x="12774" y="1"/>
                  <a:pt x="12739" y="2"/>
                </a:cubicBezTo>
                <a:cubicBezTo>
                  <a:pt x="10638" y="19"/>
                  <a:pt x="8555" y="1199"/>
                  <a:pt x="6914" y="2638"/>
                </a:cubicBezTo>
                <a:cubicBezTo>
                  <a:pt x="5254" y="4076"/>
                  <a:pt x="4057" y="5772"/>
                  <a:pt x="2730" y="7578"/>
                </a:cubicBezTo>
                <a:cubicBezTo>
                  <a:pt x="1420" y="9385"/>
                  <a:pt x="0" y="11283"/>
                  <a:pt x="333" y="12980"/>
                </a:cubicBezTo>
                <a:cubicBezTo>
                  <a:pt x="683" y="14694"/>
                  <a:pt x="2785" y="16206"/>
                  <a:pt x="3725" y="18658"/>
                </a:cubicBezTo>
                <a:cubicBezTo>
                  <a:pt x="4664" y="21110"/>
                  <a:pt x="4443" y="24502"/>
                  <a:pt x="5753" y="26659"/>
                </a:cubicBezTo>
                <a:cubicBezTo>
                  <a:pt x="6854" y="28474"/>
                  <a:pt x="9026" y="29414"/>
                  <a:pt x="11235" y="29414"/>
                </a:cubicBezTo>
                <a:cubicBezTo>
                  <a:pt x="11652" y="29414"/>
                  <a:pt x="12069" y="29380"/>
                  <a:pt x="12481" y="29313"/>
                </a:cubicBezTo>
                <a:cubicBezTo>
                  <a:pt x="15062" y="28889"/>
                  <a:pt x="17404" y="27101"/>
                  <a:pt x="18436" y="24797"/>
                </a:cubicBezTo>
                <a:cubicBezTo>
                  <a:pt x="19469" y="22473"/>
                  <a:pt x="19192" y="19616"/>
                  <a:pt x="19395" y="17607"/>
                </a:cubicBezTo>
                <a:cubicBezTo>
                  <a:pt x="19597" y="15579"/>
                  <a:pt x="20280" y="14380"/>
                  <a:pt x="20925" y="12814"/>
                </a:cubicBezTo>
                <a:cubicBezTo>
                  <a:pt x="21571" y="11228"/>
                  <a:pt x="22215" y="9292"/>
                  <a:pt x="21902" y="7449"/>
                </a:cubicBezTo>
                <a:cubicBezTo>
                  <a:pt x="21588" y="5606"/>
                  <a:pt x="20335" y="3891"/>
                  <a:pt x="18657" y="2471"/>
                </a:cubicBezTo>
                <a:cubicBezTo>
                  <a:pt x="16989" y="1093"/>
                  <a:pt x="14911" y="1"/>
                  <a:pt x="12843" y="1"/>
                </a:cubicBezTo>
                <a:close/>
              </a:path>
            </a:pathLst>
          </a:custGeom>
          <a:gradFill>
            <a:gsLst>
              <a:gs pos="0">
                <a:schemeClr val="accent3"/>
              </a:gs>
              <a:gs pos="56000">
                <a:schemeClr val="dk2"/>
              </a:gs>
              <a:gs pos="100000">
                <a:schemeClr val="dk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accent1"/>
            </a:gs>
            <a:gs pos="50000">
              <a:schemeClr val="accent6"/>
            </a:gs>
            <a:gs pos="100000">
              <a:schemeClr val="accent5"/>
            </a:gs>
          </a:gsLst>
          <a:lin ang="2698631" scaled="0"/>
        </a:gradFill>
      </p:bgPr>
    </p:bg>
    <p:spTree>
      <p:nvGrpSpPr>
        <p:cNvPr id="151" name="Shape 151"/>
        <p:cNvGrpSpPr/>
        <p:nvPr/>
      </p:nvGrpSpPr>
      <p:grpSpPr>
        <a:xfrm>
          <a:off x="0" y="0"/>
          <a:ext cx="0" cy="0"/>
          <a:chOff x="0" y="0"/>
          <a:chExt cx="0" cy="0"/>
        </a:xfrm>
      </p:grpSpPr>
      <p:sp>
        <p:nvSpPr>
          <p:cNvPr id="152" name="Google Shape;152;p29"/>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9"/>
          <p:cNvSpPr txBox="1"/>
          <p:nvPr>
            <p:ph type="title"/>
          </p:nvPr>
        </p:nvSpPr>
        <p:spPr>
          <a:xfrm>
            <a:off x="719988"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accent1"/>
            </a:gs>
            <a:gs pos="50000">
              <a:schemeClr val="accent3"/>
            </a:gs>
            <a:gs pos="100000">
              <a:schemeClr val="accent2"/>
            </a:gs>
          </a:gsLst>
          <a:lin ang="2698631" scaled="0"/>
        </a:gradFill>
      </p:bgPr>
    </p:bg>
    <p:spTree>
      <p:nvGrpSpPr>
        <p:cNvPr id="154" name="Shape 154"/>
        <p:cNvGrpSpPr/>
        <p:nvPr/>
      </p:nvGrpSpPr>
      <p:grpSpPr>
        <a:xfrm>
          <a:off x="0" y="0"/>
          <a:ext cx="0" cy="0"/>
          <a:chOff x="0" y="0"/>
          <a:chExt cx="0" cy="0"/>
        </a:xfrm>
      </p:grpSpPr>
      <p:sp>
        <p:nvSpPr>
          <p:cNvPr id="155" name="Google Shape;155;p30"/>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0"/>
          <p:cNvSpPr txBox="1"/>
          <p:nvPr>
            <p:ph type="title"/>
          </p:nvPr>
        </p:nvSpPr>
        <p:spPr>
          <a:xfrm>
            <a:off x="4572000" y="724863"/>
            <a:ext cx="3852000" cy="9561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7" name="Google Shape;157;p30"/>
          <p:cNvSpPr txBox="1"/>
          <p:nvPr>
            <p:ph idx="1" type="subTitle"/>
          </p:nvPr>
        </p:nvSpPr>
        <p:spPr>
          <a:xfrm rot="-268">
            <a:off x="4572000" y="2101288"/>
            <a:ext cx="3852000" cy="2317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accent1"/>
            </a:gs>
            <a:gs pos="50000">
              <a:schemeClr val="accent3"/>
            </a:gs>
            <a:gs pos="100000">
              <a:schemeClr val="accent2"/>
            </a:gs>
          </a:gsLst>
          <a:lin ang="2698631" scaled="0"/>
        </a:gradFill>
      </p:bgPr>
    </p:bg>
    <p:spTree>
      <p:nvGrpSpPr>
        <p:cNvPr id="158" name="Shape 158"/>
        <p:cNvGrpSpPr/>
        <p:nvPr/>
      </p:nvGrpSpPr>
      <p:grpSpPr>
        <a:xfrm>
          <a:off x="0" y="0"/>
          <a:ext cx="0" cy="0"/>
          <a:chOff x="0" y="0"/>
          <a:chExt cx="0" cy="0"/>
        </a:xfrm>
      </p:grpSpPr>
      <p:sp>
        <p:nvSpPr>
          <p:cNvPr id="159" name="Google Shape;159;p31"/>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1"/>
          <p:cNvSpPr txBox="1"/>
          <p:nvPr>
            <p:ph type="title"/>
          </p:nvPr>
        </p:nvSpPr>
        <p:spPr>
          <a:xfrm>
            <a:off x="1231050" y="1302000"/>
            <a:ext cx="6681900" cy="149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accent1"/>
            </a:gs>
            <a:gs pos="50000">
              <a:schemeClr val="accent6"/>
            </a:gs>
            <a:gs pos="100000">
              <a:schemeClr val="accent5"/>
            </a:gs>
          </a:gsLst>
          <a:lin ang="2698631" scaled="0"/>
        </a:gradFill>
      </p:bgPr>
    </p:bg>
    <p:spTree>
      <p:nvGrpSpPr>
        <p:cNvPr id="17" name="Shape 17"/>
        <p:cNvGrpSpPr/>
        <p:nvPr/>
      </p:nvGrpSpPr>
      <p:grpSpPr>
        <a:xfrm>
          <a:off x="0" y="0"/>
          <a:ext cx="0" cy="0"/>
          <a:chOff x="0" y="0"/>
          <a:chExt cx="0" cy="0"/>
        </a:xfrm>
      </p:grpSpPr>
      <p:sp>
        <p:nvSpPr>
          <p:cNvPr id="18" name="Google Shape;18;p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 name="Google Shape;19;p4"/>
          <p:cNvSpPr txBox="1"/>
          <p:nvPr>
            <p:ph idx="1" type="body"/>
          </p:nvPr>
        </p:nvSpPr>
        <p:spPr>
          <a:xfrm>
            <a:off x="720000" y="1179833"/>
            <a:ext cx="7704000" cy="33663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4"/>
              </a:buClr>
              <a:buSzPts val="1400"/>
              <a:buAutoNum type="arabicPeriod"/>
              <a:defRPr sz="1050">
                <a:solidFill>
                  <a:srgbClr val="434343"/>
                </a:solidFill>
              </a:defRPr>
            </a:lvl1pPr>
            <a:lvl2pPr indent="-317500" lvl="1" marL="914400" rtl="0">
              <a:lnSpc>
                <a:spcPct val="115000"/>
              </a:lnSpc>
              <a:spcBef>
                <a:spcPts val="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
        <p:nvSpPr>
          <p:cNvPr id="20" name="Google Shape;20;p4"/>
          <p:cNvSpPr/>
          <p:nvPr/>
        </p:nvSpPr>
        <p:spPr>
          <a:xfrm>
            <a:off x="228000" y="145350"/>
            <a:ext cx="8688000" cy="48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61" name="Shape 161"/>
        <p:cNvGrpSpPr/>
        <p:nvPr/>
      </p:nvGrpSpPr>
      <p:grpSpPr>
        <a:xfrm>
          <a:off x="0" y="0"/>
          <a:ext cx="0" cy="0"/>
          <a:chOff x="0" y="0"/>
          <a:chExt cx="0" cy="0"/>
        </a:xfrm>
      </p:grpSpPr>
      <p:sp>
        <p:nvSpPr>
          <p:cNvPr id="162" name="Google Shape;162;p32"/>
          <p:cNvSpPr txBox="1"/>
          <p:nvPr>
            <p:ph type="title"/>
          </p:nvPr>
        </p:nvSpPr>
        <p:spPr>
          <a:xfrm>
            <a:off x="1823700" y="1762125"/>
            <a:ext cx="5496600" cy="771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3" name="Google Shape;163;p32"/>
          <p:cNvSpPr txBox="1"/>
          <p:nvPr>
            <p:ph idx="1" type="subTitle"/>
          </p:nvPr>
        </p:nvSpPr>
        <p:spPr>
          <a:xfrm>
            <a:off x="1828800" y="2665750"/>
            <a:ext cx="54864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32"/>
          <p:cNvSpPr/>
          <p:nvPr/>
        </p:nvSpPr>
        <p:spPr>
          <a:xfrm rot="-5146068">
            <a:off x="1959926" y="-4077248"/>
            <a:ext cx="2812959" cy="7871678"/>
          </a:xfrm>
          <a:custGeom>
            <a:rect b="b" l="l" r="r" t="t"/>
            <a:pathLst>
              <a:path extrusionOk="0" h="23188" w="34327">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a:gsLst>
              <a:gs pos="0">
                <a:schemeClr val="accent2"/>
              </a:gs>
              <a:gs pos="73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2"/>
          <p:cNvSpPr/>
          <p:nvPr/>
        </p:nvSpPr>
        <p:spPr>
          <a:xfrm rot="193">
            <a:off x="3587095" y="4090783"/>
            <a:ext cx="6123250" cy="2332945"/>
          </a:xfrm>
          <a:custGeom>
            <a:rect b="b" l="l" r="r" t="t"/>
            <a:pathLst>
              <a:path extrusionOk="0" h="23188" w="34327">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a:gsLst>
              <a:gs pos="0">
                <a:schemeClr val="accent1"/>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66" name="Shape 166"/>
        <p:cNvGrpSpPr/>
        <p:nvPr/>
      </p:nvGrpSpPr>
      <p:grpSpPr>
        <a:xfrm>
          <a:off x="0" y="0"/>
          <a:ext cx="0" cy="0"/>
          <a:chOff x="0" y="0"/>
          <a:chExt cx="0" cy="0"/>
        </a:xfrm>
      </p:grpSpPr>
      <p:sp>
        <p:nvSpPr>
          <p:cNvPr id="167" name="Google Shape;167;p33"/>
          <p:cNvSpPr txBox="1"/>
          <p:nvPr>
            <p:ph type="title"/>
          </p:nvPr>
        </p:nvSpPr>
        <p:spPr>
          <a:xfrm>
            <a:off x="720000" y="3972900"/>
            <a:ext cx="7704000" cy="6306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168" name="Shape 168"/>
        <p:cNvGrpSpPr/>
        <p:nvPr/>
      </p:nvGrpSpPr>
      <p:grpSpPr>
        <a:xfrm>
          <a:off x="0" y="0"/>
          <a:ext cx="0" cy="0"/>
          <a:chOff x="0" y="0"/>
          <a:chExt cx="0" cy="0"/>
        </a:xfrm>
      </p:grpSpPr>
      <p:sp>
        <p:nvSpPr>
          <p:cNvPr id="169" name="Google Shape;169;p34"/>
          <p:cNvSpPr txBox="1"/>
          <p:nvPr>
            <p:ph hasCustomPrompt="1" type="title"/>
          </p:nvPr>
        </p:nvSpPr>
        <p:spPr>
          <a:xfrm rot="350">
            <a:off x="1625221" y="1694478"/>
            <a:ext cx="5893500" cy="1511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70" name="Google Shape;170;p34"/>
          <p:cNvSpPr txBox="1"/>
          <p:nvPr>
            <p:ph idx="1" type="subTitle"/>
          </p:nvPr>
        </p:nvSpPr>
        <p:spPr>
          <a:xfrm>
            <a:off x="2458275" y="3176113"/>
            <a:ext cx="4227300" cy="44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1" name="Google Shape;171;p34"/>
          <p:cNvSpPr/>
          <p:nvPr/>
        </p:nvSpPr>
        <p:spPr>
          <a:xfrm rot="-2699976">
            <a:off x="-1973584" y="-1866576"/>
            <a:ext cx="5674918" cy="4813177"/>
          </a:xfrm>
          <a:custGeom>
            <a:rect b="b" l="l" r="r" t="t"/>
            <a:pathLst>
              <a:path extrusionOk="0" h="25649" w="22676">
                <a:moveTo>
                  <a:pt x="6629" y="1"/>
                </a:moveTo>
                <a:cubicBezTo>
                  <a:pt x="4567" y="1"/>
                  <a:pt x="2513" y="815"/>
                  <a:pt x="1457" y="2365"/>
                </a:cubicBezTo>
                <a:cubicBezTo>
                  <a:pt x="1" y="4486"/>
                  <a:pt x="461" y="7989"/>
                  <a:pt x="553" y="10901"/>
                </a:cubicBezTo>
                <a:cubicBezTo>
                  <a:pt x="646" y="13832"/>
                  <a:pt x="370" y="16192"/>
                  <a:pt x="848" y="19141"/>
                </a:cubicBezTo>
                <a:cubicBezTo>
                  <a:pt x="1310" y="22091"/>
                  <a:pt x="2526" y="25649"/>
                  <a:pt x="4461" y="25649"/>
                </a:cubicBezTo>
                <a:cubicBezTo>
                  <a:pt x="6379" y="25649"/>
                  <a:pt x="9015" y="22110"/>
                  <a:pt x="11910" y="20506"/>
                </a:cubicBezTo>
                <a:cubicBezTo>
                  <a:pt x="14804" y="18920"/>
                  <a:pt x="17975" y="19289"/>
                  <a:pt x="19929" y="17962"/>
                </a:cubicBezTo>
                <a:cubicBezTo>
                  <a:pt x="21901" y="16634"/>
                  <a:pt x="22675" y="13611"/>
                  <a:pt x="21716" y="11362"/>
                </a:cubicBezTo>
                <a:cubicBezTo>
                  <a:pt x="20758" y="9112"/>
                  <a:pt x="18085" y="7638"/>
                  <a:pt x="15781" y="5666"/>
                </a:cubicBezTo>
                <a:cubicBezTo>
                  <a:pt x="13477" y="3693"/>
                  <a:pt x="11559" y="1204"/>
                  <a:pt x="8923" y="356"/>
                </a:cubicBezTo>
                <a:cubicBezTo>
                  <a:pt x="8193" y="118"/>
                  <a:pt x="7411" y="1"/>
                  <a:pt x="6629" y="1"/>
                </a:cubicBezTo>
                <a:close/>
              </a:path>
            </a:pathLst>
          </a:custGeom>
          <a:gradFill>
            <a:gsLst>
              <a:gs pos="0">
                <a:schemeClr val="accent2"/>
              </a:gs>
              <a:gs pos="68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4"/>
          <p:cNvSpPr/>
          <p:nvPr/>
        </p:nvSpPr>
        <p:spPr>
          <a:xfrm rot="4937777">
            <a:off x="-1179321" y="2916473"/>
            <a:ext cx="2139676" cy="2149549"/>
          </a:xfrm>
          <a:custGeom>
            <a:rect b="b" l="l" r="r" t="t"/>
            <a:pathLst>
              <a:path extrusionOk="0" h="22598" w="28704">
                <a:moveTo>
                  <a:pt x="18301" y="0"/>
                </a:moveTo>
                <a:cubicBezTo>
                  <a:pt x="16792" y="0"/>
                  <a:pt x="15308" y="249"/>
                  <a:pt x="13956" y="536"/>
                </a:cubicBezTo>
                <a:cubicBezTo>
                  <a:pt x="11411" y="1089"/>
                  <a:pt x="9347" y="1770"/>
                  <a:pt x="6877" y="2932"/>
                </a:cubicBezTo>
                <a:cubicBezTo>
                  <a:pt x="4407" y="4075"/>
                  <a:pt x="1567" y="5679"/>
                  <a:pt x="775" y="7984"/>
                </a:cubicBezTo>
                <a:cubicBezTo>
                  <a:pt x="0" y="10270"/>
                  <a:pt x="1272" y="13238"/>
                  <a:pt x="2821" y="16187"/>
                </a:cubicBezTo>
                <a:cubicBezTo>
                  <a:pt x="4388" y="19118"/>
                  <a:pt x="6214" y="22012"/>
                  <a:pt x="8591" y="22511"/>
                </a:cubicBezTo>
                <a:cubicBezTo>
                  <a:pt x="8867" y="22570"/>
                  <a:pt x="9150" y="22598"/>
                  <a:pt x="9440" y="22598"/>
                </a:cubicBezTo>
                <a:cubicBezTo>
                  <a:pt x="11668" y="22598"/>
                  <a:pt x="14286" y="20981"/>
                  <a:pt x="16961" y="19856"/>
                </a:cubicBezTo>
                <a:cubicBezTo>
                  <a:pt x="20003" y="18565"/>
                  <a:pt x="23100" y="17902"/>
                  <a:pt x="25275" y="15856"/>
                </a:cubicBezTo>
                <a:cubicBezTo>
                  <a:pt x="27450" y="13828"/>
                  <a:pt x="28704" y="10417"/>
                  <a:pt x="28078" y="7412"/>
                </a:cubicBezTo>
                <a:cubicBezTo>
                  <a:pt x="27469" y="4407"/>
                  <a:pt x="24962" y="1808"/>
                  <a:pt x="22215" y="702"/>
                </a:cubicBezTo>
                <a:cubicBezTo>
                  <a:pt x="20939" y="188"/>
                  <a:pt x="19611" y="0"/>
                  <a:pt x="18301" y="0"/>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4"/>
          <p:cNvSpPr/>
          <p:nvPr/>
        </p:nvSpPr>
        <p:spPr>
          <a:xfrm>
            <a:off x="5734275" y="2302900"/>
            <a:ext cx="5034402" cy="3649340"/>
          </a:xfrm>
          <a:custGeom>
            <a:rect b="b" l="l" r="r" t="t"/>
            <a:pathLst>
              <a:path extrusionOk="0" h="19092" w="26086">
                <a:moveTo>
                  <a:pt x="17280" y="0"/>
                </a:moveTo>
                <a:cubicBezTo>
                  <a:pt x="16602" y="0"/>
                  <a:pt x="15923" y="109"/>
                  <a:pt x="15301" y="323"/>
                </a:cubicBezTo>
                <a:cubicBezTo>
                  <a:pt x="13457" y="949"/>
                  <a:pt x="12075" y="2480"/>
                  <a:pt x="9900" y="3494"/>
                </a:cubicBezTo>
                <a:cubicBezTo>
                  <a:pt x="7706" y="4507"/>
                  <a:pt x="4719" y="4987"/>
                  <a:pt x="2802" y="6793"/>
                </a:cubicBezTo>
                <a:cubicBezTo>
                  <a:pt x="866" y="8581"/>
                  <a:pt x="0" y="11716"/>
                  <a:pt x="940" y="14113"/>
                </a:cubicBezTo>
                <a:cubicBezTo>
                  <a:pt x="1899" y="16508"/>
                  <a:pt x="4683" y="18187"/>
                  <a:pt x="7300" y="18795"/>
                </a:cubicBezTo>
                <a:cubicBezTo>
                  <a:pt x="8242" y="19014"/>
                  <a:pt x="9164" y="19092"/>
                  <a:pt x="10067" y="19092"/>
                </a:cubicBezTo>
                <a:cubicBezTo>
                  <a:pt x="11674" y="19092"/>
                  <a:pt x="13218" y="18844"/>
                  <a:pt x="14693" y="18703"/>
                </a:cubicBezTo>
                <a:cubicBezTo>
                  <a:pt x="16979" y="18499"/>
                  <a:pt x="19136" y="18537"/>
                  <a:pt x="21256" y="17781"/>
                </a:cubicBezTo>
                <a:cubicBezTo>
                  <a:pt x="23375" y="17007"/>
                  <a:pt x="25477" y="15440"/>
                  <a:pt x="25772" y="13504"/>
                </a:cubicBezTo>
                <a:cubicBezTo>
                  <a:pt x="26086" y="11587"/>
                  <a:pt x="24611" y="9301"/>
                  <a:pt x="23634" y="7033"/>
                </a:cubicBezTo>
                <a:cubicBezTo>
                  <a:pt x="22657" y="4766"/>
                  <a:pt x="22196" y="2516"/>
                  <a:pt x="20813" y="1244"/>
                </a:cubicBezTo>
                <a:cubicBezTo>
                  <a:pt x="19902" y="407"/>
                  <a:pt x="18591" y="0"/>
                  <a:pt x="17280" y="0"/>
                </a:cubicBezTo>
                <a:close/>
              </a:path>
            </a:pathLst>
          </a:custGeom>
          <a:gradFill>
            <a:gsLst>
              <a:gs pos="0">
                <a:schemeClr val="accent6"/>
              </a:gs>
              <a:gs pos="55000">
                <a:schemeClr val="lt2"/>
              </a:gs>
              <a:gs pos="72000">
                <a:schemeClr val="dk2"/>
              </a:gs>
              <a:gs pos="100000">
                <a:schemeClr val="dk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4"/>
          <p:cNvSpPr/>
          <p:nvPr/>
        </p:nvSpPr>
        <p:spPr>
          <a:xfrm flipH="1" rot="4750415">
            <a:off x="7521947" y="-176576"/>
            <a:ext cx="2941764" cy="3053469"/>
          </a:xfrm>
          <a:custGeom>
            <a:rect b="b" l="l" r="r" t="t"/>
            <a:pathLst>
              <a:path extrusionOk="0" h="22334" w="28446">
                <a:moveTo>
                  <a:pt x="11228" y="0"/>
                </a:moveTo>
                <a:cubicBezTo>
                  <a:pt x="8974" y="0"/>
                  <a:pt x="6608" y="685"/>
                  <a:pt x="4628" y="2074"/>
                </a:cubicBezTo>
                <a:cubicBezTo>
                  <a:pt x="2121" y="3825"/>
                  <a:pt x="221" y="6700"/>
                  <a:pt x="111" y="9558"/>
                </a:cubicBezTo>
                <a:cubicBezTo>
                  <a:pt x="0" y="12415"/>
                  <a:pt x="1660" y="15255"/>
                  <a:pt x="3522" y="17485"/>
                </a:cubicBezTo>
                <a:cubicBezTo>
                  <a:pt x="5401" y="19715"/>
                  <a:pt x="7485" y="21319"/>
                  <a:pt x="9753" y="21964"/>
                </a:cubicBezTo>
                <a:cubicBezTo>
                  <a:pt x="10694" y="22230"/>
                  <a:pt x="11669" y="22333"/>
                  <a:pt x="12700" y="22333"/>
                </a:cubicBezTo>
                <a:cubicBezTo>
                  <a:pt x="14174" y="22333"/>
                  <a:pt x="15764" y="22122"/>
                  <a:pt x="17532" y="21872"/>
                </a:cubicBezTo>
                <a:cubicBezTo>
                  <a:pt x="20537" y="21448"/>
                  <a:pt x="24059" y="20913"/>
                  <a:pt x="26049" y="18849"/>
                </a:cubicBezTo>
                <a:cubicBezTo>
                  <a:pt x="28022" y="16766"/>
                  <a:pt x="28445" y="13134"/>
                  <a:pt x="27265" y="10387"/>
                </a:cubicBezTo>
                <a:cubicBezTo>
                  <a:pt x="26067" y="7640"/>
                  <a:pt x="23265" y="5760"/>
                  <a:pt x="20703" y="4008"/>
                </a:cubicBezTo>
                <a:cubicBezTo>
                  <a:pt x="18122" y="2257"/>
                  <a:pt x="15799" y="653"/>
                  <a:pt x="13052" y="155"/>
                </a:cubicBezTo>
                <a:cubicBezTo>
                  <a:pt x="12459" y="52"/>
                  <a:pt x="11848" y="0"/>
                  <a:pt x="11228" y="0"/>
                </a:cubicBezTo>
                <a:close/>
              </a:path>
            </a:pathLst>
          </a:custGeom>
          <a:gradFill>
            <a:gsLst>
              <a:gs pos="0">
                <a:schemeClr val="accent5"/>
              </a:gs>
              <a:gs pos="73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75" name="Shape 175"/>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gradFill>
          <a:gsLst>
            <a:gs pos="0">
              <a:schemeClr val="accent1"/>
            </a:gs>
            <a:gs pos="50000">
              <a:schemeClr val="accent6"/>
            </a:gs>
            <a:gs pos="100000">
              <a:schemeClr val="accent5"/>
            </a:gs>
          </a:gsLst>
          <a:lin ang="2698631" scaled="0"/>
        </a:gradFill>
      </p:bgPr>
    </p:bg>
    <p:spTree>
      <p:nvGrpSpPr>
        <p:cNvPr id="176" name="Shape 176"/>
        <p:cNvGrpSpPr/>
        <p:nvPr/>
      </p:nvGrpSpPr>
      <p:grpSpPr>
        <a:xfrm>
          <a:off x="0" y="0"/>
          <a:ext cx="0" cy="0"/>
          <a:chOff x="0" y="0"/>
          <a:chExt cx="0" cy="0"/>
        </a:xfrm>
      </p:grpSpPr>
      <p:sp>
        <p:nvSpPr>
          <p:cNvPr id="177" name="Google Shape;177;p36"/>
          <p:cNvSpPr/>
          <p:nvPr/>
        </p:nvSpPr>
        <p:spPr>
          <a:xfrm>
            <a:off x="228000" y="145350"/>
            <a:ext cx="8688000" cy="485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6"/>
          <p:cNvSpPr txBox="1"/>
          <p:nvPr>
            <p:ph type="title"/>
          </p:nvPr>
        </p:nvSpPr>
        <p:spPr>
          <a:xfrm>
            <a:off x="3403806" y="1721302"/>
            <a:ext cx="2336400" cy="365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79" name="Google Shape;179;p36"/>
          <p:cNvSpPr txBox="1"/>
          <p:nvPr>
            <p:ph idx="1" type="subTitle"/>
          </p:nvPr>
        </p:nvSpPr>
        <p:spPr>
          <a:xfrm>
            <a:off x="3399538" y="2142800"/>
            <a:ext cx="2336400" cy="59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80" name="Google Shape;180;p36"/>
          <p:cNvSpPr txBox="1"/>
          <p:nvPr>
            <p:ph hasCustomPrompt="1" idx="2" type="title"/>
          </p:nvPr>
        </p:nvSpPr>
        <p:spPr>
          <a:xfrm rot="1974">
            <a:off x="4049557" y="1340011"/>
            <a:ext cx="10449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1" name="Google Shape;181;p36"/>
          <p:cNvSpPr txBox="1"/>
          <p:nvPr>
            <p:ph hasCustomPrompt="1" idx="3" type="title"/>
          </p:nvPr>
        </p:nvSpPr>
        <p:spPr>
          <a:xfrm>
            <a:off x="6733343" y="1333250"/>
            <a:ext cx="10449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36"/>
          <p:cNvSpPr txBox="1"/>
          <p:nvPr>
            <p:ph hasCustomPrompt="1" idx="4" type="title"/>
          </p:nvPr>
        </p:nvSpPr>
        <p:spPr>
          <a:xfrm>
            <a:off x="4049631" y="3197422"/>
            <a:ext cx="10449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3" name="Google Shape;183;p36"/>
          <p:cNvSpPr txBox="1"/>
          <p:nvPr>
            <p:ph idx="5" type="title"/>
          </p:nvPr>
        </p:nvSpPr>
        <p:spPr>
          <a:xfrm>
            <a:off x="728556" y="1721290"/>
            <a:ext cx="2336400" cy="365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84" name="Google Shape;184;p36"/>
          <p:cNvSpPr txBox="1"/>
          <p:nvPr>
            <p:ph idx="6" type="subTitle"/>
          </p:nvPr>
        </p:nvSpPr>
        <p:spPr>
          <a:xfrm>
            <a:off x="728538" y="2142788"/>
            <a:ext cx="2336400" cy="59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85" name="Google Shape;185;p36"/>
          <p:cNvSpPr txBox="1"/>
          <p:nvPr>
            <p:ph idx="7" type="title"/>
          </p:nvPr>
        </p:nvSpPr>
        <p:spPr>
          <a:xfrm>
            <a:off x="703018" y="3580427"/>
            <a:ext cx="2336400" cy="365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86" name="Google Shape;186;p36"/>
          <p:cNvSpPr txBox="1"/>
          <p:nvPr>
            <p:ph idx="8" type="subTitle"/>
          </p:nvPr>
        </p:nvSpPr>
        <p:spPr>
          <a:xfrm>
            <a:off x="703313" y="4022325"/>
            <a:ext cx="2336400" cy="59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87" name="Google Shape;187;p36"/>
          <p:cNvSpPr txBox="1"/>
          <p:nvPr>
            <p:ph idx="9" type="title"/>
          </p:nvPr>
        </p:nvSpPr>
        <p:spPr>
          <a:xfrm>
            <a:off x="3403743" y="3580427"/>
            <a:ext cx="2336400" cy="365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8" name="Google Shape;188;p36"/>
          <p:cNvSpPr txBox="1"/>
          <p:nvPr>
            <p:ph idx="13" type="subTitle"/>
          </p:nvPr>
        </p:nvSpPr>
        <p:spPr>
          <a:xfrm>
            <a:off x="3403888" y="4022325"/>
            <a:ext cx="2336400" cy="59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9" name="Google Shape;189;p36"/>
          <p:cNvSpPr txBox="1"/>
          <p:nvPr>
            <p:ph idx="14" type="title"/>
          </p:nvPr>
        </p:nvSpPr>
        <p:spPr>
          <a:xfrm>
            <a:off x="6104318" y="3580415"/>
            <a:ext cx="2336400" cy="365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0" name="Google Shape;190;p36"/>
          <p:cNvSpPr txBox="1"/>
          <p:nvPr>
            <p:ph idx="15" type="subTitle"/>
          </p:nvPr>
        </p:nvSpPr>
        <p:spPr>
          <a:xfrm>
            <a:off x="6104163" y="4009188"/>
            <a:ext cx="2336400" cy="59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1" name="Google Shape;191;p36"/>
          <p:cNvSpPr txBox="1"/>
          <p:nvPr>
            <p:ph idx="16" type="title"/>
          </p:nvPr>
        </p:nvSpPr>
        <p:spPr>
          <a:xfrm>
            <a:off x="6079043" y="1721302"/>
            <a:ext cx="2336400" cy="365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2" name="Google Shape;192;p36"/>
          <p:cNvSpPr txBox="1"/>
          <p:nvPr>
            <p:ph idx="17" type="subTitle"/>
          </p:nvPr>
        </p:nvSpPr>
        <p:spPr>
          <a:xfrm>
            <a:off x="6078888" y="2181100"/>
            <a:ext cx="2336400" cy="59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3" name="Google Shape;193;p36"/>
          <p:cNvSpPr txBox="1"/>
          <p:nvPr>
            <p:ph hasCustomPrompt="1" idx="18" type="title"/>
          </p:nvPr>
        </p:nvSpPr>
        <p:spPr>
          <a:xfrm rot="1973">
            <a:off x="1365606" y="1339992"/>
            <a:ext cx="10452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94" name="Google Shape;194;p36"/>
          <p:cNvSpPr txBox="1"/>
          <p:nvPr>
            <p:ph hasCustomPrompt="1" idx="19" type="title"/>
          </p:nvPr>
        </p:nvSpPr>
        <p:spPr>
          <a:xfrm rot="987">
            <a:off x="1349074" y="3197433"/>
            <a:ext cx="10449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95" name="Google Shape;195;p36"/>
          <p:cNvSpPr txBox="1"/>
          <p:nvPr>
            <p:ph hasCustomPrompt="1" idx="20" type="title"/>
          </p:nvPr>
        </p:nvSpPr>
        <p:spPr>
          <a:xfrm rot="987">
            <a:off x="6750218" y="3197425"/>
            <a:ext cx="10452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96" name="Google Shape;196;p36"/>
          <p:cNvSpPr txBox="1"/>
          <p:nvPr>
            <p:ph idx="21" type="title"/>
          </p:nvPr>
        </p:nvSpPr>
        <p:spPr>
          <a:xfrm>
            <a:off x="715750" y="5334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gradFill>
          <a:gsLst>
            <a:gs pos="0">
              <a:schemeClr val="accent1"/>
            </a:gs>
            <a:gs pos="50000">
              <a:schemeClr val="accent3"/>
            </a:gs>
            <a:gs pos="100000">
              <a:schemeClr val="accent2"/>
            </a:gs>
          </a:gsLst>
          <a:lin ang="2698631" scaled="0"/>
        </a:gradFill>
      </p:bgPr>
    </p:bg>
    <p:spTree>
      <p:nvGrpSpPr>
        <p:cNvPr id="197" name="Shape 197"/>
        <p:cNvGrpSpPr/>
        <p:nvPr/>
      </p:nvGrpSpPr>
      <p:grpSpPr>
        <a:xfrm>
          <a:off x="0" y="0"/>
          <a:ext cx="0" cy="0"/>
          <a:chOff x="0" y="0"/>
          <a:chExt cx="0" cy="0"/>
        </a:xfrm>
      </p:grpSpPr>
      <p:sp>
        <p:nvSpPr>
          <p:cNvPr id="198" name="Google Shape;198;p37"/>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7"/>
          <p:cNvSpPr txBox="1"/>
          <p:nvPr>
            <p:ph type="title"/>
          </p:nvPr>
        </p:nvSpPr>
        <p:spPr>
          <a:xfrm>
            <a:off x="719988"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TITLE_AND_BODY_1">
    <p:bg>
      <p:bgPr>
        <a:gradFill>
          <a:gsLst>
            <a:gs pos="0">
              <a:schemeClr val="accent1"/>
            </a:gs>
            <a:gs pos="50000">
              <a:schemeClr val="accent3"/>
            </a:gs>
            <a:gs pos="100000">
              <a:schemeClr val="accent2"/>
            </a:gs>
          </a:gsLst>
          <a:lin ang="2698631" scaled="0"/>
        </a:gradFill>
      </p:bgPr>
    </p:bg>
    <p:spTree>
      <p:nvGrpSpPr>
        <p:cNvPr id="200" name="Shape 200"/>
        <p:cNvGrpSpPr/>
        <p:nvPr/>
      </p:nvGrpSpPr>
      <p:grpSpPr>
        <a:xfrm>
          <a:off x="0" y="0"/>
          <a:ext cx="0" cy="0"/>
          <a:chOff x="0" y="0"/>
          <a:chExt cx="0" cy="0"/>
        </a:xfrm>
      </p:grpSpPr>
      <p:sp>
        <p:nvSpPr>
          <p:cNvPr id="201" name="Google Shape;201;p38"/>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3" name="Google Shape;203;p38"/>
          <p:cNvSpPr txBox="1"/>
          <p:nvPr>
            <p:ph idx="1" type="body"/>
          </p:nvPr>
        </p:nvSpPr>
        <p:spPr>
          <a:xfrm>
            <a:off x="720000" y="1179833"/>
            <a:ext cx="7704000" cy="3366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4">
    <p:bg>
      <p:bgPr>
        <a:gradFill>
          <a:gsLst>
            <a:gs pos="0">
              <a:schemeClr val="accent1"/>
            </a:gs>
            <a:gs pos="50000">
              <a:schemeClr val="accent6"/>
            </a:gs>
            <a:gs pos="100000">
              <a:schemeClr val="accent5"/>
            </a:gs>
          </a:gsLst>
          <a:lin ang="2698631" scaled="0"/>
        </a:gradFill>
      </p:bgPr>
    </p:bg>
    <p:spTree>
      <p:nvGrpSpPr>
        <p:cNvPr id="204" name="Shape 204"/>
        <p:cNvGrpSpPr/>
        <p:nvPr/>
      </p:nvGrpSpPr>
      <p:grpSpPr>
        <a:xfrm>
          <a:off x="0" y="0"/>
          <a:ext cx="0" cy="0"/>
          <a:chOff x="0" y="0"/>
          <a:chExt cx="0" cy="0"/>
        </a:xfrm>
      </p:grpSpPr>
      <p:sp>
        <p:nvSpPr>
          <p:cNvPr id="205" name="Google Shape;205;p39"/>
          <p:cNvSpPr/>
          <p:nvPr/>
        </p:nvSpPr>
        <p:spPr>
          <a:xfrm>
            <a:off x="228000" y="219850"/>
            <a:ext cx="8688000" cy="47037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9"/>
          <p:cNvSpPr txBox="1"/>
          <p:nvPr>
            <p:ph type="title"/>
          </p:nvPr>
        </p:nvSpPr>
        <p:spPr>
          <a:xfrm>
            <a:off x="1899175" y="1572775"/>
            <a:ext cx="3851400" cy="570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7" name="Google Shape;207;p39"/>
          <p:cNvSpPr txBox="1"/>
          <p:nvPr>
            <p:ph hasCustomPrompt="1" idx="2" type="title"/>
          </p:nvPr>
        </p:nvSpPr>
        <p:spPr>
          <a:xfrm>
            <a:off x="6142426" y="1859310"/>
            <a:ext cx="1550100" cy="12237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8" name="Google Shape;208;p39"/>
          <p:cNvSpPr txBox="1"/>
          <p:nvPr>
            <p:ph idx="1" type="subTitle"/>
          </p:nvPr>
        </p:nvSpPr>
        <p:spPr>
          <a:xfrm rot="279">
            <a:off x="2048262" y="3043638"/>
            <a:ext cx="3702300" cy="460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dk2"/>
        </a:solidFill>
      </p:bgPr>
    </p:bg>
    <p:spTree>
      <p:nvGrpSpPr>
        <p:cNvPr id="209" name="Shape 209"/>
        <p:cNvGrpSpPr/>
        <p:nvPr/>
      </p:nvGrpSpPr>
      <p:grpSpPr>
        <a:xfrm>
          <a:off x="0" y="0"/>
          <a:ext cx="0" cy="0"/>
          <a:chOff x="0" y="0"/>
          <a:chExt cx="0" cy="0"/>
        </a:xfrm>
      </p:grpSpPr>
      <p:sp>
        <p:nvSpPr>
          <p:cNvPr id="210" name="Google Shape;210;p40"/>
          <p:cNvSpPr txBox="1"/>
          <p:nvPr>
            <p:ph type="title"/>
          </p:nvPr>
        </p:nvSpPr>
        <p:spPr>
          <a:xfrm flipH="1">
            <a:off x="720002" y="2232557"/>
            <a:ext cx="3851400" cy="570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1" name="Google Shape;211;p40"/>
          <p:cNvSpPr txBox="1"/>
          <p:nvPr>
            <p:ph hasCustomPrompt="1" idx="2" type="title"/>
          </p:nvPr>
        </p:nvSpPr>
        <p:spPr>
          <a:xfrm flipH="1">
            <a:off x="720010" y="1047250"/>
            <a:ext cx="1550100" cy="12237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2" name="Google Shape;212;p40"/>
          <p:cNvSpPr txBox="1"/>
          <p:nvPr>
            <p:ph idx="1" type="subTitle"/>
          </p:nvPr>
        </p:nvSpPr>
        <p:spPr>
          <a:xfrm flipH="1" rot="-279">
            <a:off x="719989" y="3694150"/>
            <a:ext cx="3702300" cy="460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3" name="Google Shape;213;p40"/>
          <p:cNvSpPr/>
          <p:nvPr/>
        </p:nvSpPr>
        <p:spPr>
          <a:xfrm flipH="1" rot="2561970">
            <a:off x="1816178" y="-3443557"/>
            <a:ext cx="6463663" cy="5074990"/>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gradFill>
            <a:gsLst>
              <a:gs pos="0">
                <a:schemeClr val="accent5"/>
              </a:gs>
              <a:gs pos="73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0"/>
          <p:cNvSpPr/>
          <p:nvPr/>
        </p:nvSpPr>
        <p:spPr>
          <a:xfrm rot="-1803158">
            <a:off x="4185039" y="2776153"/>
            <a:ext cx="6216628" cy="3747177"/>
          </a:xfrm>
          <a:custGeom>
            <a:rect b="b" l="l" r="r" t="t"/>
            <a:pathLst>
              <a:path extrusionOk="0" h="26293" w="24926">
                <a:moveTo>
                  <a:pt x="13176" y="0"/>
                </a:moveTo>
                <a:cubicBezTo>
                  <a:pt x="13049" y="0"/>
                  <a:pt x="12922" y="7"/>
                  <a:pt x="12795" y="21"/>
                </a:cubicBezTo>
                <a:cubicBezTo>
                  <a:pt x="10822" y="242"/>
                  <a:pt x="8997" y="2233"/>
                  <a:pt x="6656" y="3598"/>
                </a:cubicBezTo>
                <a:cubicBezTo>
                  <a:pt x="4315" y="4944"/>
                  <a:pt x="1439" y="5644"/>
                  <a:pt x="720" y="7285"/>
                </a:cubicBezTo>
                <a:cubicBezTo>
                  <a:pt x="1" y="8944"/>
                  <a:pt x="1420" y="11562"/>
                  <a:pt x="2324" y="13885"/>
                </a:cubicBezTo>
                <a:cubicBezTo>
                  <a:pt x="3209" y="16226"/>
                  <a:pt x="3559" y="18272"/>
                  <a:pt x="4555" y="20244"/>
                </a:cubicBezTo>
                <a:cubicBezTo>
                  <a:pt x="5532" y="22218"/>
                  <a:pt x="7135" y="24116"/>
                  <a:pt x="9292" y="25259"/>
                </a:cubicBezTo>
                <a:cubicBezTo>
                  <a:pt x="10516" y="25897"/>
                  <a:pt x="11917" y="26292"/>
                  <a:pt x="13231" y="26292"/>
                </a:cubicBezTo>
                <a:cubicBezTo>
                  <a:pt x="14233" y="26292"/>
                  <a:pt x="15184" y="26062"/>
                  <a:pt x="15966" y="25536"/>
                </a:cubicBezTo>
                <a:cubicBezTo>
                  <a:pt x="17773" y="24337"/>
                  <a:pt x="18694" y="21572"/>
                  <a:pt x="20482" y="19526"/>
                </a:cubicBezTo>
                <a:cubicBezTo>
                  <a:pt x="22271" y="17499"/>
                  <a:pt x="24925" y="16208"/>
                  <a:pt x="24889" y="14678"/>
                </a:cubicBezTo>
                <a:cubicBezTo>
                  <a:pt x="24851" y="13166"/>
                  <a:pt x="22105" y="11433"/>
                  <a:pt x="20667" y="9442"/>
                </a:cubicBezTo>
                <a:cubicBezTo>
                  <a:pt x="19229" y="7432"/>
                  <a:pt x="19100" y="5165"/>
                  <a:pt x="17994" y="3248"/>
                </a:cubicBezTo>
                <a:cubicBezTo>
                  <a:pt x="16942" y="1470"/>
                  <a:pt x="15033" y="0"/>
                  <a:pt x="13176" y="0"/>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bg>
      <p:bgPr>
        <a:solidFill>
          <a:schemeClr val="dk2"/>
        </a:solidFill>
      </p:bgPr>
    </p:bg>
    <p:spTree>
      <p:nvGrpSpPr>
        <p:cNvPr id="215" name="Shape 215"/>
        <p:cNvGrpSpPr/>
        <p:nvPr/>
      </p:nvGrpSpPr>
      <p:grpSpPr>
        <a:xfrm>
          <a:off x="0" y="0"/>
          <a:ext cx="0" cy="0"/>
          <a:chOff x="0" y="0"/>
          <a:chExt cx="0" cy="0"/>
        </a:xfrm>
      </p:grpSpPr>
      <p:sp>
        <p:nvSpPr>
          <p:cNvPr id="216" name="Google Shape;216;p41"/>
          <p:cNvSpPr/>
          <p:nvPr/>
        </p:nvSpPr>
        <p:spPr>
          <a:xfrm>
            <a:off x="6655600" y="-2324150"/>
            <a:ext cx="3787800" cy="8952600"/>
          </a:xfrm>
          <a:prstGeom prst="rect">
            <a:avLst/>
          </a:prstGeom>
          <a:gradFill>
            <a:gsLst>
              <a:gs pos="0">
                <a:schemeClr val="accent6"/>
              </a:gs>
              <a:gs pos="52999">
                <a:schemeClr val="lt2"/>
              </a:gs>
              <a:gs pos="100000">
                <a:schemeClr val="dk2"/>
              </a:gs>
            </a:gsLst>
            <a:lin ang="2698631"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1"/>
          <p:cNvSpPr/>
          <p:nvPr/>
        </p:nvSpPr>
        <p:spPr>
          <a:xfrm>
            <a:off x="4099650" y="-514350"/>
            <a:ext cx="5143500" cy="6172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1"/>
          <p:cNvSpPr txBox="1"/>
          <p:nvPr>
            <p:ph type="title"/>
          </p:nvPr>
        </p:nvSpPr>
        <p:spPr>
          <a:xfrm>
            <a:off x="719988"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9" name="Google Shape;219;p41"/>
          <p:cNvSpPr/>
          <p:nvPr/>
        </p:nvSpPr>
        <p:spPr>
          <a:xfrm rot="-9466340">
            <a:off x="-693040" y="4234474"/>
            <a:ext cx="3517724" cy="1880220"/>
          </a:xfrm>
          <a:custGeom>
            <a:rect b="b" l="l" r="r" t="t"/>
            <a:pathLst>
              <a:path extrusionOk="0" h="19092" w="26086">
                <a:moveTo>
                  <a:pt x="17280" y="0"/>
                </a:moveTo>
                <a:cubicBezTo>
                  <a:pt x="16602" y="0"/>
                  <a:pt x="15923" y="109"/>
                  <a:pt x="15301" y="323"/>
                </a:cubicBezTo>
                <a:cubicBezTo>
                  <a:pt x="13457" y="949"/>
                  <a:pt x="12075" y="2480"/>
                  <a:pt x="9900" y="3494"/>
                </a:cubicBezTo>
                <a:cubicBezTo>
                  <a:pt x="7706" y="4507"/>
                  <a:pt x="4719" y="4987"/>
                  <a:pt x="2802" y="6793"/>
                </a:cubicBezTo>
                <a:cubicBezTo>
                  <a:pt x="866" y="8581"/>
                  <a:pt x="0" y="11716"/>
                  <a:pt x="940" y="14113"/>
                </a:cubicBezTo>
                <a:cubicBezTo>
                  <a:pt x="1899" y="16508"/>
                  <a:pt x="4683" y="18187"/>
                  <a:pt x="7300" y="18795"/>
                </a:cubicBezTo>
                <a:cubicBezTo>
                  <a:pt x="8242" y="19014"/>
                  <a:pt x="9164" y="19092"/>
                  <a:pt x="10067" y="19092"/>
                </a:cubicBezTo>
                <a:cubicBezTo>
                  <a:pt x="11674" y="19092"/>
                  <a:pt x="13218" y="18844"/>
                  <a:pt x="14693" y="18703"/>
                </a:cubicBezTo>
                <a:cubicBezTo>
                  <a:pt x="16979" y="18499"/>
                  <a:pt x="19136" y="18537"/>
                  <a:pt x="21256" y="17781"/>
                </a:cubicBezTo>
                <a:cubicBezTo>
                  <a:pt x="23375" y="17007"/>
                  <a:pt x="25477" y="15440"/>
                  <a:pt x="25772" y="13504"/>
                </a:cubicBezTo>
                <a:cubicBezTo>
                  <a:pt x="26086" y="11587"/>
                  <a:pt x="24611" y="9301"/>
                  <a:pt x="23634" y="7033"/>
                </a:cubicBezTo>
                <a:cubicBezTo>
                  <a:pt x="22657" y="4766"/>
                  <a:pt x="22196" y="2516"/>
                  <a:pt x="20813" y="1244"/>
                </a:cubicBezTo>
                <a:cubicBezTo>
                  <a:pt x="19902" y="407"/>
                  <a:pt x="18591" y="0"/>
                  <a:pt x="17280" y="0"/>
                </a:cubicBezTo>
                <a:close/>
              </a:path>
            </a:pathLst>
          </a:custGeom>
          <a:gradFill>
            <a:gsLst>
              <a:gs pos="0">
                <a:schemeClr val="accent2"/>
              </a:gs>
              <a:gs pos="68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1"/>
          <p:cNvSpPr/>
          <p:nvPr/>
        </p:nvSpPr>
        <p:spPr>
          <a:xfrm rot="8843911">
            <a:off x="-1338728" y="-987043"/>
            <a:ext cx="3140642" cy="2153214"/>
          </a:xfrm>
          <a:custGeom>
            <a:rect b="b" l="l" r="r" t="t"/>
            <a:pathLst>
              <a:path extrusionOk="0" h="28923" w="20831">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21" name="Shape 21"/>
        <p:cNvGrpSpPr/>
        <p:nvPr/>
      </p:nvGrpSpPr>
      <p:grpSpPr>
        <a:xfrm>
          <a:off x="0" y="0"/>
          <a:ext cx="0" cy="0"/>
          <a:chOff x="0" y="0"/>
          <a:chExt cx="0" cy="0"/>
        </a:xfrm>
      </p:grpSpPr>
      <p:sp>
        <p:nvSpPr>
          <p:cNvPr id="22" name="Google Shape;22;p5"/>
          <p:cNvSpPr txBox="1"/>
          <p:nvPr>
            <p:ph idx="1" type="subTitle"/>
          </p:nvPr>
        </p:nvSpPr>
        <p:spPr>
          <a:xfrm>
            <a:off x="1855875" y="2671675"/>
            <a:ext cx="1705500" cy="36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algn="ctr">
              <a:lnSpc>
                <a:spcPct val="100000"/>
              </a:lnSpc>
              <a:spcBef>
                <a:spcPts val="0"/>
              </a:spcBef>
              <a:spcAft>
                <a:spcPts val="0"/>
              </a:spcAft>
              <a:buSzPts val="2000"/>
              <a:buFont typeface="Poppins"/>
              <a:buNone/>
              <a:defRPr b="1" sz="2000">
                <a:latin typeface="Poppins"/>
                <a:ea typeface="Poppins"/>
                <a:cs typeface="Poppins"/>
                <a:sym typeface="Poppins"/>
              </a:defRPr>
            </a:lvl2pPr>
            <a:lvl3pPr lvl="2"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23" name="Google Shape;23;p5"/>
          <p:cNvSpPr txBox="1"/>
          <p:nvPr>
            <p:ph idx="2" type="subTitle"/>
          </p:nvPr>
        </p:nvSpPr>
        <p:spPr>
          <a:xfrm>
            <a:off x="5581425" y="2673625"/>
            <a:ext cx="1710000" cy="365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rtl="0" algn="ctr">
              <a:lnSpc>
                <a:spcPct val="100000"/>
              </a:lnSpc>
              <a:spcBef>
                <a:spcPts val="0"/>
              </a:spcBef>
              <a:spcAft>
                <a:spcPts val="0"/>
              </a:spcAft>
              <a:buSzPts val="2000"/>
              <a:buFont typeface="Poppins"/>
              <a:buNone/>
              <a:defRPr b="1" sz="2000">
                <a:latin typeface="Poppins"/>
                <a:ea typeface="Poppins"/>
                <a:cs typeface="Poppins"/>
                <a:sym typeface="Poppins"/>
              </a:defRPr>
            </a:lvl2pPr>
            <a:lvl3pPr lvl="2" rtl="0"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rtl="0"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rtl="0"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rtl="0"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rtl="0"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rtl="0"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rtl="0"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24" name="Google Shape;24;p5"/>
          <p:cNvSpPr txBox="1"/>
          <p:nvPr>
            <p:ph idx="3" type="subTitle"/>
          </p:nvPr>
        </p:nvSpPr>
        <p:spPr>
          <a:xfrm>
            <a:off x="1364463" y="3143775"/>
            <a:ext cx="2688300" cy="99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 name="Google Shape;25;p5"/>
          <p:cNvSpPr txBox="1"/>
          <p:nvPr>
            <p:ph idx="4" type="subTitle"/>
          </p:nvPr>
        </p:nvSpPr>
        <p:spPr>
          <a:xfrm>
            <a:off x="5091975" y="3223775"/>
            <a:ext cx="2688900" cy="994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 name="Google Shape;26;p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dk2"/>
        </a:solidFill>
      </p:bgPr>
    </p:bg>
    <p:spTree>
      <p:nvGrpSpPr>
        <p:cNvPr id="221" name="Shape 221"/>
        <p:cNvGrpSpPr/>
        <p:nvPr/>
      </p:nvGrpSpPr>
      <p:grpSpPr>
        <a:xfrm>
          <a:off x="0" y="0"/>
          <a:ext cx="0" cy="0"/>
          <a:chOff x="0" y="0"/>
          <a:chExt cx="0" cy="0"/>
        </a:xfrm>
      </p:grpSpPr>
      <p:sp>
        <p:nvSpPr>
          <p:cNvPr id="222" name="Google Shape;222;p42"/>
          <p:cNvSpPr/>
          <p:nvPr/>
        </p:nvSpPr>
        <p:spPr>
          <a:xfrm rot="801363">
            <a:off x="-2912957" y="2313540"/>
            <a:ext cx="6216619" cy="3747192"/>
          </a:xfrm>
          <a:custGeom>
            <a:rect b="b" l="l" r="r" t="t"/>
            <a:pathLst>
              <a:path extrusionOk="0" h="26293" w="24926">
                <a:moveTo>
                  <a:pt x="13176" y="0"/>
                </a:moveTo>
                <a:cubicBezTo>
                  <a:pt x="13049" y="0"/>
                  <a:pt x="12922" y="7"/>
                  <a:pt x="12795" y="21"/>
                </a:cubicBezTo>
                <a:cubicBezTo>
                  <a:pt x="10822" y="242"/>
                  <a:pt x="8997" y="2233"/>
                  <a:pt x="6656" y="3598"/>
                </a:cubicBezTo>
                <a:cubicBezTo>
                  <a:pt x="4315" y="4944"/>
                  <a:pt x="1439" y="5644"/>
                  <a:pt x="720" y="7285"/>
                </a:cubicBezTo>
                <a:cubicBezTo>
                  <a:pt x="1" y="8944"/>
                  <a:pt x="1420" y="11562"/>
                  <a:pt x="2324" y="13885"/>
                </a:cubicBezTo>
                <a:cubicBezTo>
                  <a:pt x="3209" y="16226"/>
                  <a:pt x="3559" y="18272"/>
                  <a:pt x="4555" y="20244"/>
                </a:cubicBezTo>
                <a:cubicBezTo>
                  <a:pt x="5532" y="22218"/>
                  <a:pt x="7135" y="24116"/>
                  <a:pt x="9292" y="25259"/>
                </a:cubicBezTo>
                <a:cubicBezTo>
                  <a:pt x="10516" y="25897"/>
                  <a:pt x="11917" y="26292"/>
                  <a:pt x="13231" y="26292"/>
                </a:cubicBezTo>
                <a:cubicBezTo>
                  <a:pt x="14233" y="26292"/>
                  <a:pt x="15184" y="26062"/>
                  <a:pt x="15966" y="25536"/>
                </a:cubicBezTo>
                <a:cubicBezTo>
                  <a:pt x="17773" y="24337"/>
                  <a:pt x="18694" y="21572"/>
                  <a:pt x="20482" y="19526"/>
                </a:cubicBezTo>
                <a:cubicBezTo>
                  <a:pt x="22271" y="17499"/>
                  <a:pt x="24925" y="16208"/>
                  <a:pt x="24889" y="14678"/>
                </a:cubicBezTo>
                <a:cubicBezTo>
                  <a:pt x="24851" y="13166"/>
                  <a:pt x="22105" y="11433"/>
                  <a:pt x="20667" y="9442"/>
                </a:cubicBezTo>
                <a:cubicBezTo>
                  <a:pt x="19229" y="7432"/>
                  <a:pt x="19100" y="5165"/>
                  <a:pt x="17994" y="3248"/>
                </a:cubicBezTo>
                <a:cubicBezTo>
                  <a:pt x="16942" y="1470"/>
                  <a:pt x="15033" y="0"/>
                  <a:pt x="13176" y="0"/>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2"/>
          <p:cNvSpPr/>
          <p:nvPr/>
        </p:nvSpPr>
        <p:spPr>
          <a:xfrm flipH="1" rot="2561970">
            <a:off x="3463078" y="-3223207"/>
            <a:ext cx="6463663" cy="5074990"/>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gradFill>
            <a:gsLst>
              <a:gs pos="0">
                <a:schemeClr val="accent5"/>
              </a:gs>
              <a:gs pos="73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2"/>
          <p:cNvSpPr/>
          <p:nvPr/>
        </p:nvSpPr>
        <p:spPr>
          <a:xfrm rot="6539599">
            <a:off x="7984086" y="810014"/>
            <a:ext cx="2448158" cy="2786365"/>
          </a:xfrm>
          <a:custGeom>
            <a:rect b="b" l="l" r="r" t="t"/>
            <a:pathLst>
              <a:path extrusionOk="0" h="30024" w="28741">
                <a:moveTo>
                  <a:pt x="16290" y="0"/>
                </a:moveTo>
                <a:cubicBezTo>
                  <a:pt x="15349" y="0"/>
                  <a:pt x="14432" y="121"/>
                  <a:pt x="13568" y="372"/>
                </a:cubicBezTo>
                <a:cubicBezTo>
                  <a:pt x="10969" y="1128"/>
                  <a:pt x="8867" y="3064"/>
                  <a:pt x="6802" y="4741"/>
                </a:cubicBezTo>
                <a:cubicBezTo>
                  <a:pt x="4738" y="6401"/>
                  <a:pt x="2728" y="7802"/>
                  <a:pt x="1549" y="9774"/>
                </a:cubicBezTo>
                <a:cubicBezTo>
                  <a:pt x="369" y="11747"/>
                  <a:pt x="0" y="14273"/>
                  <a:pt x="295" y="16742"/>
                </a:cubicBezTo>
                <a:cubicBezTo>
                  <a:pt x="571" y="19232"/>
                  <a:pt x="1492" y="21684"/>
                  <a:pt x="2893" y="24208"/>
                </a:cubicBezTo>
                <a:cubicBezTo>
                  <a:pt x="4295" y="26753"/>
                  <a:pt x="6175" y="29389"/>
                  <a:pt x="8553" y="29923"/>
                </a:cubicBezTo>
                <a:cubicBezTo>
                  <a:pt x="8873" y="29993"/>
                  <a:pt x="9201" y="30024"/>
                  <a:pt x="9538" y="30024"/>
                </a:cubicBezTo>
                <a:cubicBezTo>
                  <a:pt x="11710" y="30024"/>
                  <a:pt x="14224" y="28716"/>
                  <a:pt x="16794" y="27822"/>
                </a:cubicBezTo>
                <a:cubicBezTo>
                  <a:pt x="19743" y="26790"/>
                  <a:pt x="22749" y="26329"/>
                  <a:pt x="24426" y="24577"/>
                </a:cubicBezTo>
                <a:cubicBezTo>
                  <a:pt x="26103" y="22845"/>
                  <a:pt x="26454" y="19839"/>
                  <a:pt x="27099" y="16742"/>
                </a:cubicBezTo>
                <a:cubicBezTo>
                  <a:pt x="27763" y="13645"/>
                  <a:pt x="28740" y="10456"/>
                  <a:pt x="27984" y="7728"/>
                </a:cubicBezTo>
                <a:cubicBezTo>
                  <a:pt x="27247" y="5000"/>
                  <a:pt x="24795" y="2732"/>
                  <a:pt x="22029" y="1386"/>
                </a:cubicBezTo>
                <a:cubicBezTo>
                  <a:pt x="20171" y="488"/>
                  <a:pt x="18181" y="0"/>
                  <a:pt x="16290" y="0"/>
                </a:cubicBezTo>
                <a:close/>
              </a:path>
            </a:pathLst>
          </a:custGeom>
          <a:gradFill>
            <a:gsLst>
              <a:gs pos="0">
                <a:schemeClr val="accent6"/>
              </a:gs>
              <a:gs pos="71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2"/>
          <p:cNvSpPr txBox="1"/>
          <p:nvPr>
            <p:ph type="title"/>
          </p:nvPr>
        </p:nvSpPr>
        <p:spPr>
          <a:xfrm>
            <a:off x="2798700" y="2198088"/>
            <a:ext cx="3851400" cy="570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6" name="Google Shape;226;p42"/>
          <p:cNvSpPr txBox="1"/>
          <p:nvPr>
            <p:ph hasCustomPrompt="1" idx="2" type="title"/>
          </p:nvPr>
        </p:nvSpPr>
        <p:spPr>
          <a:xfrm>
            <a:off x="3949351" y="989323"/>
            <a:ext cx="1550100" cy="12237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7" name="Google Shape;227;p42"/>
          <p:cNvSpPr txBox="1"/>
          <p:nvPr>
            <p:ph idx="1" type="subTitle"/>
          </p:nvPr>
        </p:nvSpPr>
        <p:spPr>
          <a:xfrm rot="279">
            <a:off x="2873237" y="3661463"/>
            <a:ext cx="3702300" cy="460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bg>
      <p:bgPr>
        <a:solidFill>
          <a:schemeClr val="dk2"/>
        </a:solidFill>
      </p:bgPr>
    </p:bg>
    <p:spTree>
      <p:nvGrpSpPr>
        <p:cNvPr id="228" name="Shape 228"/>
        <p:cNvGrpSpPr/>
        <p:nvPr/>
      </p:nvGrpSpPr>
      <p:grpSpPr>
        <a:xfrm>
          <a:off x="0" y="0"/>
          <a:ext cx="0" cy="0"/>
          <a:chOff x="0" y="0"/>
          <a:chExt cx="0" cy="0"/>
        </a:xfrm>
      </p:grpSpPr>
      <p:sp>
        <p:nvSpPr>
          <p:cNvPr id="229" name="Google Shape;229;p43"/>
          <p:cNvSpPr txBox="1"/>
          <p:nvPr>
            <p:ph type="title"/>
          </p:nvPr>
        </p:nvSpPr>
        <p:spPr>
          <a:xfrm>
            <a:off x="719988"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3">
    <p:bg>
      <p:bgPr>
        <a:gradFill>
          <a:gsLst>
            <a:gs pos="0">
              <a:schemeClr val="accent1"/>
            </a:gs>
            <a:gs pos="50000">
              <a:schemeClr val="accent2"/>
            </a:gs>
            <a:gs pos="100000">
              <a:schemeClr val="accent6"/>
            </a:gs>
          </a:gsLst>
          <a:lin ang="2698631" scaled="0"/>
        </a:gradFill>
      </p:bgPr>
    </p:bg>
    <p:spTree>
      <p:nvGrpSpPr>
        <p:cNvPr id="230" name="Shape 230"/>
        <p:cNvGrpSpPr/>
        <p:nvPr/>
      </p:nvGrpSpPr>
      <p:grpSpPr>
        <a:xfrm>
          <a:off x="0" y="0"/>
          <a:ext cx="0" cy="0"/>
          <a:chOff x="0" y="0"/>
          <a:chExt cx="0" cy="0"/>
        </a:xfrm>
      </p:grpSpPr>
      <p:sp>
        <p:nvSpPr>
          <p:cNvPr id="231" name="Google Shape;231;p44"/>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4"/>
          <p:cNvSpPr txBox="1"/>
          <p:nvPr>
            <p:ph idx="1" type="subTitle"/>
          </p:nvPr>
        </p:nvSpPr>
        <p:spPr>
          <a:xfrm>
            <a:off x="1599375" y="3115325"/>
            <a:ext cx="2218500" cy="369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rtl="0" algn="ctr">
              <a:lnSpc>
                <a:spcPct val="100000"/>
              </a:lnSpc>
              <a:spcBef>
                <a:spcPts val="0"/>
              </a:spcBef>
              <a:spcAft>
                <a:spcPts val="0"/>
              </a:spcAft>
              <a:buSzPts val="2000"/>
              <a:buFont typeface="Poppins"/>
              <a:buNone/>
              <a:defRPr b="1" sz="2000">
                <a:latin typeface="Poppins"/>
                <a:ea typeface="Poppins"/>
                <a:cs typeface="Poppins"/>
                <a:sym typeface="Poppins"/>
              </a:defRPr>
            </a:lvl2pPr>
            <a:lvl3pPr lvl="2" rtl="0"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rtl="0"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rtl="0"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rtl="0"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rtl="0"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rtl="0"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rtl="0"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233" name="Google Shape;233;p44"/>
          <p:cNvSpPr txBox="1"/>
          <p:nvPr>
            <p:ph idx="2" type="subTitle"/>
          </p:nvPr>
        </p:nvSpPr>
        <p:spPr>
          <a:xfrm>
            <a:off x="5393525" y="3117263"/>
            <a:ext cx="2218500" cy="365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Poppins"/>
              <a:buNone/>
              <a:defRPr b="1" sz="2000">
                <a:latin typeface="Poppins"/>
                <a:ea typeface="Poppins"/>
                <a:cs typeface="Poppins"/>
                <a:sym typeface="Poppins"/>
              </a:defRPr>
            </a:lvl1pPr>
            <a:lvl2pPr lvl="1" rtl="0" algn="ctr">
              <a:lnSpc>
                <a:spcPct val="100000"/>
              </a:lnSpc>
              <a:spcBef>
                <a:spcPts val="0"/>
              </a:spcBef>
              <a:spcAft>
                <a:spcPts val="0"/>
              </a:spcAft>
              <a:buSzPts val="2000"/>
              <a:buFont typeface="Poppins"/>
              <a:buNone/>
              <a:defRPr b="1" sz="2000">
                <a:latin typeface="Poppins"/>
                <a:ea typeface="Poppins"/>
                <a:cs typeface="Poppins"/>
                <a:sym typeface="Poppins"/>
              </a:defRPr>
            </a:lvl2pPr>
            <a:lvl3pPr lvl="2" rtl="0" algn="ctr">
              <a:lnSpc>
                <a:spcPct val="100000"/>
              </a:lnSpc>
              <a:spcBef>
                <a:spcPts val="1600"/>
              </a:spcBef>
              <a:spcAft>
                <a:spcPts val="0"/>
              </a:spcAft>
              <a:buSzPts val="2000"/>
              <a:buFont typeface="Poppins"/>
              <a:buNone/>
              <a:defRPr b="1" sz="2000">
                <a:latin typeface="Poppins"/>
                <a:ea typeface="Poppins"/>
                <a:cs typeface="Poppins"/>
                <a:sym typeface="Poppins"/>
              </a:defRPr>
            </a:lvl3pPr>
            <a:lvl4pPr lvl="3" rtl="0" algn="ctr">
              <a:lnSpc>
                <a:spcPct val="100000"/>
              </a:lnSpc>
              <a:spcBef>
                <a:spcPts val="1600"/>
              </a:spcBef>
              <a:spcAft>
                <a:spcPts val="0"/>
              </a:spcAft>
              <a:buSzPts val="2000"/>
              <a:buFont typeface="Poppins"/>
              <a:buNone/>
              <a:defRPr b="1" sz="2000">
                <a:latin typeface="Poppins"/>
                <a:ea typeface="Poppins"/>
                <a:cs typeface="Poppins"/>
                <a:sym typeface="Poppins"/>
              </a:defRPr>
            </a:lvl4pPr>
            <a:lvl5pPr lvl="4" rtl="0" algn="ctr">
              <a:lnSpc>
                <a:spcPct val="100000"/>
              </a:lnSpc>
              <a:spcBef>
                <a:spcPts val="1600"/>
              </a:spcBef>
              <a:spcAft>
                <a:spcPts val="0"/>
              </a:spcAft>
              <a:buSzPts val="2000"/>
              <a:buFont typeface="Poppins"/>
              <a:buNone/>
              <a:defRPr b="1" sz="2000">
                <a:latin typeface="Poppins"/>
                <a:ea typeface="Poppins"/>
                <a:cs typeface="Poppins"/>
                <a:sym typeface="Poppins"/>
              </a:defRPr>
            </a:lvl5pPr>
            <a:lvl6pPr lvl="5" rtl="0" algn="ctr">
              <a:lnSpc>
                <a:spcPct val="100000"/>
              </a:lnSpc>
              <a:spcBef>
                <a:spcPts val="1600"/>
              </a:spcBef>
              <a:spcAft>
                <a:spcPts val="0"/>
              </a:spcAft>
              <a:buSzPts val="2000"/>
              <a:buFont typeface="Poppins"/>
              <a:buNone/>
              <a:defRPr b="1" sz="2000">
                <a:latin typeface="Poppins"/>
                <a:ea typeface="Poppins"/>
                <a:cs typeface="Poppins"/>
                <a:sym typeface="Poppins"/>
              </a:defRPr>
            </a:lvl6pPr>
            <a:lvl7pPr lvl="6" rtl="0" algn="ctr">
              <a:lnSpc>
                <a:spcPct val="100000"/>
              </a:lnSpc>
              <a:spcBef>
                <a:spcPts val="1600"/>
              </a:spcBef>
              <a:spcAft>
                <a:spcPts val="0"/>
              </a:spcAft>
              <a:buSzPts val="2000"/>
              <a:buFont typeface="Poppins"/>
              <a:buNone/>
              <a:defRPr b="1" sz="2000">
                <a:latin typeface="Poppins"/>
                <a:ea typeface="Poppins"/>
                <a:cs typeface="Poppins"/>
                <a:sym typeface="Poppins"/>
              </a:defRPr>
            </a:lvl7pPr>
            <a:lvl8pPr lvl="7" rtl="0" algn="ctr">
              <a:lnSpc>
                <a:spcPct val="100000"/>
              </a:lnSpc>
              <a:spcBef>
                <a:spcPts val="1600"/>
              </a:spcBef>
              <a:spcAft>
                <a:spcPts val="0"/>
              </a:spcAft>
              <a:buSzPts val="2000"/>
              <a:buFont typeface="Poppins"/>
              <a:buNone/>
              <a:defRPr b="1" sz="2000">
                <a:latin typeface="Poppins"/>
                <a:ea typeface="Poppins"/>
                <a:cs typeface="Poppins"/>
                <a:sym typeface="Poppins"/>
              </a:defRPr>
            </a:lvl8pPr>
            <a:lvl9pPr lvl="8" rtl="0" algn="ctr">
              <a:lnSpc>
                <a:spcPct val="100000"/>
              </a:lnSpc>
              <a:spcBef>
                <a:spcPts val="1600"/>
              </a:spcBef>
              <a:spcAft>
                <a:spcPts val="1600"/>
              </a:spcAft>
              <a:buSzPts val="2000"/>
              <a:buFont typeface="Poppins"/>
              <a:buNone/>
              <a:defRPr b="1" sz="2000">
                <a:latin typeface="Poppins"/>
                <a:ea typeface="Poppins"/>
                <a:cs typeface="Poppins"/>
                <a:sym typeface="Poppins"/>
              </a:defRPr>
            </a:lvl9pPr>
          </a:lstStyle>
          <a:p/>
        </p:txBody>
      </p:sp>
      <p:sp>
        <p:nvSpPr>
          <p:cNvPr id="234" name="Google Shape;234;p44"/>
          <p:cNvSpPr txBox="1"/>
          <p:nvPr>
            <p:ph idx="3" type="subTitle"/>
          </p:nvPr>
        </p:nvSpPr>
        <p:spPr>
          <a:xfrm>
            <a:off x="1364475" y="3382775"/>
            <a:ext cx="2688300" cy="77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5" name="Google Shape;235;p44"/>
          <p:cNvSpPr txBox="1"/>
          <p:nvPr>
            <p:ph idx="4" type="subTitle"/>
          </p:nvPr>
        </p:nvSpPr>
        <p:spPr>
          <a:xfrm>
            <a:off x="5158325" y="3378275"/>
            <a:ext cx="2688900" cy="77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6" name="Google Shape;236;p4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2"/>
        </a:solidFill>
      </p:bgPr>
    </p:bg>
    <p:spTree>
      <p:nvGrpSpPr>
        <p:cNvPr id="237" name="Shape 237"/>
        <p:cNvGrpSpPr/>
        <p:nvPr/>
      </p:nvGrpSpPr>
      <p:grpSpPr>
        <a:xfrm>
          <a:off x="0" y="0"/>
          <a:ext cx="0" cy="0"/>
          <a:chOff x="0" y="0"/>
          <a:chExt cx="0" cy="0"/>
        </a:xfrm>
      </p:grpSpPr>
      <p:sp>
        <p:nvSpPr>
          <p:cNvPr id="238" name="Google Shape;238;p45"/>
          <p:cNvSpPr txBox="1"/>
          <p:nvPr>
            <p:ph type="title"/>
          </p:nvPr>
        </p:nvSpPr>
        <p:spPr>
          <a:xfrm rot="-588">
            <a:off x="2817000" y="3181189"/>
            <a:ext cx="3510000" cy="543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9" name="Google Shape;239;p45"/>
          <p:cNvSpPr txBox="1"/>
          <p:nvPr>
            <p:ph idx="1" type="subTitle"/>
          </p:nvPr>
        </p:nvSpPr>
        <p:spPr>
          <a:xfrm>
            <a:off x="2176800" y="1295113"/>
            <a:ext cx="4790400" cy="183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2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0" name="Google Shape;240;p45"/>
          <p:cNvSpPr/>
          <p:nvPr/>
        </p:nvSpPr>
        <p:spPr>
          <a:xfrm rot="-3620539">
            <a:off x="-1366566" y="-974426"/>
            <a:ext cx="4853691" cy="3581281"/>
          </a:xfrm>
          <a:custGeom>
            <a:rect b="b" l="l" r="r" t="t"/>
            <a:pathLst>
              <a:path extrusionOk="0" h="23188" w="34327">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a:gsLst>
              <a:gs pos="0">
                <a:schemeClr val="accent2"/>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5"/>
          <p:cNvSpPr/>
          <p:nvPr/>
        </p:nvSpPr>
        <p:spPr>
          <a:xfrm rot="5212949">
            <a:off x="-1175897" y="2270233"/>
            <a:ext cx="2099390" cy="2854601"/>
          </a:xfrm>
          <a:custGeom>
            <a:rect b="b" l="l" r="r" t="t"/>
            <a:pathLst>
              <a:path extrusionOk="0" h="25649" w="22676">
                <a:moveTo>
                  <a:pt x="6629" y="1"/>
                </a:moveTo>
                <a:cubicBezTo>
                  <a:pt x="4567" y="1"/>
                  <a:pt x="2513" y="815"/>
                  <a:pt x="1457" y="2365"/>
                </a:cubicBezTo>
                <a:cubicBezTo>
                  <a:pt x="1" y="4486"/>
                  <a:pt x="461" y="7989"/>
                  <a:pt x="553" y="10901"/>
                </a:cubicBezTo>
                <a:cubicBezTo>
                  <a:pt x="646" y="13832"/>
                  <a:pt x="370" y="16192"/>
                  <a:pt x="848" y="19141"/>
                </a:cubicBezTo>
                <a:cubicBezTo>
                  <a:pt x="1310" y="22091"/>
                  <a:pt x="2526" y="25649"/>
                  <a:pt x="4461" y="25649"/>
                </a:cubicBezTo>
                <a:cubicBezTo>
                  <a:pt x="6379" y="25649"/>
                  <a:pt x="9015" y="22110"/>
                  <a:pt x="11910" y="20506"/>
                </a:cubicBezTo>
                <a:cubicBezTo>
                  <a:pt x="14804" y="18920"/>
                  <a:pt x="17975" y="19289"/>
                  <a:pt x="19929" y="17962"/>
                </a:cubicBezTo>
                <a:cubicBezTo>
                  <a:pt x="21901" y="16634"/>
                  <a:pt x="22675" y="13611"/>
                  <a:pt x="21716" y="11362"/>
                </a:cubicBezTo>
                <a:cubicBezTo>
                  <a:pt x="20758" y="9112"/>
                  <a:pt x="18085" y="7638"/>
                  <a:pt x="15781" y="5666"/>
                </a:cubicBezTo>
                <a:cubicBezTo>
                  <a:pt x="13477" y="3693"/>
                  <a:pt x="11559" y="1204"/>
                  <a:pt x="8923" y="356"/>
                </a:cubicBezTo>
                <a:cubicBezTo>
                  <a:pt x="8193" y="118"/>
                  <a:pt x="7411" y="1"/>
                  <a:pt x="6629" y="1"/>
                </a:cubicBezTo>
                <a:close/>
              </a:path>
            </a:pathLst>
          </a:custGeom>
          <a:gradFill>
            <a:gsLst>
              <a:gs pos="0">
                <a:schemeClr val="accent1"/>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5"/>
          <p:cNvSpPr/>
          <p:nvPr/>
        </p:nvSpPr>
        <p:spPr>
          <a:xfrm rot="-4535172">
            <a:off x="8135161" y="696066"/>
            <a:ext cx="2222063" cy="3265241"/>
          </a:xfrm>
          <a:custGeom>
            <a:rect b="b" l="l" r="r" t="t"/>
            <a:pathLst>
              <a:path extrusionOk="0" h="29414" w="22216">
                <a:moveTo>
                  <a:pt x="12843" y="1"/>
                </a:moveTo>
                <a:cubicBezTo>
                  <a:pt x="12808" y="1"/>
                  <a:pt x="12774" y="1"/>
                  <a:pt x="12739" y="2"/>
                </a:cubicBezTo>
                <a:cubicBezTo>
                  <a:pt x="10638" y="19"/>
                  <a:pt x="8555" y="1199"/>
                  <a:pt x="6914" y="2638"/>
                </a:cubicBezTo>
                <a:cubicBezTo>
                  <a:pt x="5254" y="4076"/>
                  <a:pt x="4057" y="5772"/>
                  <a:pt x="2730" y="7578"/>
                </a:cubicBezTo>
                <a:cubicBezTo>
                  <a:pt x="1420" y="9385"/>
                  <a:pt x="0" y="11283"/>
                  <a:pt x="333" y="12980"/>
                </a:cubicBezTo>
                <a:cubicBezTo>
                  <a:pt x="683" y="14694"/>
                  <a:pt x="2785" y="16206"/>
                  <a:pt x="3725" y="18658"/>
                </a:cubicBezTo>
                <a:cubicBezTo>
                  <a:pt x="4664" y="21110"/>
                  <a:pt x="4443" y="24502"/>
                  <a:pt x="5753" y="26659"/>
                </a:cubicBezTo>
                <a:cubicBezTo>
                  <a:pt x="6854" y="28474"/>
                  <a:pt x="9026" y="29414"/>
                  <a:pt x="11235" y="29414"/>
                </a:cubicBezTo>
                <a:cubicBezTo>
                  <a:pt x="11652" y="29414"/>
                  <a:pt x="12069" y="29380"/>
                  <a:pt x="12481" y="29313"/>
                </a:cubicBezTo>
                <a:cubicBezTo>
                  <a:pt x="15062" y="28889"/>
                  <a:pt x="17404" y="27101"/>
                  <a:pt x="18436" y="24797"/>
                </a:cubicBezTo>
                <a:cubicBezTo>
                  <a:pt x="19469" y="22473"/>
                  <a:pt x="19192" y="19616"/>
                  <a:pt x="19395" y="17607"/>
                </a:cubicBezTo>
                <a:cubicBezTo>
                  <a:pt x="19597" y="15579"/>
                  <a:pt x="20280" y="14380"/>
                  <a:pt x="20925" y="12814"/>
                </a:cubicBezTo>
                <a:cubicBezTo>
                  <a:pt x="21571" y="11228"/>
                  <a:pt x="22215" y="9292"/>
                  <a:pt x="21902" y="7449"/>
                </a:cubicBezTo>
                <a:cubicBezTo>
                  <a:pt x="21588" y="5606"/>
                  <a:pt x="20335" y="3891"/>
                  <a:pt x="18657" y="2471"/>
                </a:cubicBezTo>
                <a:cubicBezTo>
                  <a:pt x="16989" y="1093"/>
                  <a:pt x="14911" y="1"/>
                  <a:pt x="12843" y="1"/>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5"/>
          <p:cNvSpPr/>
          <p:nvPr/>
        </p:nvSpPr>
        <p:spPr>
          <a:xfrm rot="8100000">
            <a:off x="5531040" y="2520034"/>
            <a:ext cx="4163308" cy="3994243"/>
          </a:xfrm>
          <a:custGeom>
            <a:rect b="b" l="l" r="r" t="t"/>
            <a:pathLst>
              <a:path extrusionOk="0" h="26822" w="27617">
                <a:moveTo>
                  <a:pt x="9841" y="1"/>
                </a:moveTo>
                <a:cubicBezTo>
                  <a:pt x="8360" y="1"/>
                  <a:pt x="6743" y="601"/>
                  <a:pt x="5328" y="1510"/>
                </a:cubicBezTo>
                <a:cubicBezTo>
                  <a:pt x="3060" y="2967"/>
                  <a:pt x="1272" y="5215"/>
                  <a:pt x="646" y="7648"/>
                </a:cubicBezTo>
                <a:cubicBezTo>
                  <a:pt x="1" y="10100"/>
                  <a:pt x="517" y="12756"/>
                  <a:pt x="867" y="15465"/>
                </a:cubicBezTo>
                <a:cubicBezTo>
                  <a:pt x="1236" y="18157"/>
                  <a:pt x="1438" y="20904"/>
                  <a:pt x="2674" y="23263"/>
                </a:cubicBezTo>
                <a:cubicBezTo>
                  <a:pt x="3677" y="25166"/>
                  <a:pt x="5329" y="26821"/>
                  <a:pt x="7006" y="26821"/>
                </a:cubicBezTo>
                <a:cubicBezTo>
                  <a:pt x="7425" y="26821"/>
                  <a:pt x="7846" y="26718"/>
                  <a:pt x="8259" y="26489"/>
                </a:cubicBezTo>
                <a:cubicBezTo>
                  <a:pt x="10324" y="25347"/>
                  <a:pt x="12186" y="21051"/>
                  <a:pt x="14454" y="19687"/>
                </a:cubicBezTo>
                <a:cubicBezTo>
                  <a:pt x="15155" y="19265"/>
                  <a:pt x="15894" y="19122"/>
                  <a:pt x="16663" y="19122"/>
                </a:cubicBezTo>
                <a:cubicBezTo>
                  <a:pt x="18292" y="19122"/>
                  <a:pt x="20049" y="19766"/>
                  <a:pt x="21835" y="19766"/>
                </a:cubicBezTo>
                <a:cubicBezTo>
                  <a:pt x="21931" y="19766"/>
                  <a:pt x="22026" y="19764"/>
                  <a:pt x="22122" y="19761"/>
                </a:cubicBezTo>
                <a:cubicBezTo>
                  <a:pt x="24833" y="19650"/>
                  <a:pt x="27616" y="17898"/>
                  <a:pt x="26768" y="16331"/>
                </a:cubicBezTo>
                <a:cubicBezTo>
                  <a:pt x="25939" y="14747"/>
                  <a:pt x="21477" y="13327"/>
                  <a:pt x="19136" y="12092"/>
                </a:cubicBezTo>
                <a:cubicBezTo>
                  <a:pt x="16795" y="10839"/>
                  <a:pt x="16555" y="9788"/>
                  <a:pt x="15910" y="7593"/>
                </a:cubicBezTo>
                <a:cubicBezTo>
                  <a:pt x="15265" y="5381"/>
                  <a:pt x="14214" y="2044"/>
                  <a:pt x="12297" y="717"/>
                </a:cubicBezTo>
                <a:cubicBezTo>
                  <a:pt x="11576" y="218"/>
                  <a:pt x="10733" y="1"/>
                  <a:pt x="9841" y="1"/>
                </a:cubicBezTo>
                <a:close/>
              </a:path>
            </a:pathLst>
          </a:custGeom>
          <a:gradFill>
            <a:gsLst>
              <a:gs pos="0">
                <a:schemeClr val="accent5"/>
              </a:gs>
              <a:gs pos="51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
    <p:bg>
      <p:bgPr>
        <a:gradFill>
          <a:gsLst>
            <a:gs pos="0">
              <a:schemeClr val="accent1"/>
            </a:gs>
            <a:gs pos="50000">
              <a:schemeClr val="accent2"/>
            </a:gs>
            <a:gs pos="100000">
              <a:schemeClr val="accent6"/>
            </a:gs>
          </a:gsLst>
          <a:lin ang="2698631" scaled="0"/>
        </a:gradFill>
      </p:bgPr>
    </p:bg>
    <p:spTree>
      <p:nvGrpSpPr>
        <p:cNvPr id="244" name="Shape 244"/>
        <p:cNvGrpSpPr/>
        <p:nvPr/>
      </p:nvGrpSpPr>
      <p:grpSpPr>
        <a:xfrm>
          <a:off x="0" y="0"/>
          <a:ext cx="0" cy="0"/>
          <a:chOff x="0" y="0"/>
          <a:chExt cx="0" cy="0"/>
        </a:xfrm>
      </p:grpSpPr>
      <p:sp>
        <p:nvSpPr>
          <p:cNvPr id="245" name="Google Shape;245;p46"/>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6"/>
          <p:cNvSpPr txBox="1"/>
          <p:nvPr>
            <p:ph type="title"/>
          </p:nvPr>
        </p:nvSpPr>
        <p:spPr>
          <a:xfrm>
            <a:off x="719988"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bg>
      <p:bgPr>
        <a:solidFill>
          <a:schemeClr val="dk2"/>
        </a:solidFill>
      </p:bgPr>
    </p:bg>
    <p:spTree>
      <p:nvGrpSpPr>
        <p:cNvPr id="247" name="Shape 247"/>
        <p:cNvGrpSpPr/>
        <p:nvPr/>
      </p:nvGrpSpPr>
      <p:grpSpPr>
        <a:xfrm>
          <a:off x="0" y="0"/>
          <a:ext cx="0" cy="0"/>
          <a:chOff x="0" y="0"/>
          <a:chExt cx="0" cy="0"/>
        </a:xfrm>
      </p:grpSpPr>
      <p:sp>
        <p:nvSpPr>
          <p:cNvPr id="248" name="Google Shape;248;p47"/>
          <p:cNvSpPr/>
          <p:nvPr/>
        </p:nvSpPr>
        <p:spPr>
          <a:xfrm rot="-315203">
            <a:off x="937966" y="-983367"/>
            <a:ext cx="2241510" cy="1835917"/>
          </a:xfrm>
          <a:custGeom>
            <a:rect b="b" l="l" r="r" t="t"/>
            <a:pathLst>
              <a:path extrusionOk="0" h="22598" w="28704">
                <a:moveTo>
                  <a:pt x="18301" y="0"/>
                </a:moveTo>
                <a:cubicBezTo>
                  <a:pt x="16792" y="0"/>
                  <a:pt x="15308" y="249"/>
                  <a:pt x="13956" y="536"/>
                </a:cubicBezTo>
                <a:cubicBezTo>
                  <a:pt x="11411" y="1089"/>
                  <a:pt x="9347" y="1770"/>
                  <a:pt x="6877" y="2932"/>
                </a:cubicBezTo>
                <a:cubicBezTo>
                  <a:pt x="4407" y="4075"/>
                  <a:pt x="1567" y="5679"/>
                  <a:pt x="775" y="7984"/>
                </a:cubicBezTo>
                <a:cubicBezTo>
                  <a:pt x="0" y="10270"/>
                  <a:pt x="1272" y="13238"/>
                  <a:pt x="2821" y="16187"/>
                </a:cubicBezTo>
                <a:cubicBezTo>
                  <a:pt x="4388" y="19118"/>
                  <a:pt x="6214" y="22012"/>
                  <a:pt x="8591" y="22511"/>
                </a:cubicBezTo>
                <a:cubicBezTo>
                  <a:pt x="8867" y="22570"/>
                  <a:pt x="9150" y="22598"/>
                  <a:pt x="9440" y="22598"/>
                </a:cubicBezTo>
                <a:cubicBezTo>
                  <a:pt x="11668" y="22598"/>
                  <a:pt x="14286" y="20981"/>
                  <a:pt x="16961" y="19856"/>
                </a:cubicBezTo>
                <a:cubicBezTo>
                  <a:pt x="20003" y="18565"/>
                  <a:pt x="23100" y="17902"/>
                  <a:pt x="25275" y="15856"/>
                </a:cubicBezTo>
                <a:cubicBezTo>
                  <a:pt x="27450" y="13828"/>
                  <a:pt x="28704" y="10417"/>
                  <a:pt x="28078" y="7412"/>
                </a:cubicBezTo>
                <a:cubicBezTo>
                  <a:pt x="27469" y="4407"/>
                  <a:pt x="24962" y="1808"/>
                  <a:pt x="22215" y="702"/>
                </a:cubicBezTo>
                <a:cubicBezTo>
                  <a:pt x="20939" y="188"/>
                  <a:pt x="19611" y="0"/>
                  <a:pt x="18301" y="0"/>
                </a:cubicBezTo>
                <a:close/>
              </a:path>
            </a:pathLst>
          </a:custGeom>
          <a:gradFill>
            <a:gsLst>
              <a:gs pos="0">
                <a:schemeClr val="accent5"/>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7"/>
          <p:cNvSpPr/>
          <p:nvPr/>
        </p:nvSpPr>
        <p:spPr>
          <a:xfrm rot="-10557944">
            <a:off x="-1522424" y="-1612251"/>
            <a:ext cx="3992876" cy="3614111"/>
          </a:xfrm>
          <a:custGeom>
            <a:rect b="b" l="l" r="r" t="t"/>
            <a:pathLst>
              <a:path extrusionOk="0" h="50966" w="49609">
                <a:moveTo>
                  <a:pt x="6871" y="45273"/>
                </a:moveTo>
                <a:cubicBezTo>
                  <a:pt x="6871" y="45273"/>
                  <a:pt x="1" y="36777"/>
                  <a:pt x="11156" y="31660"/>
                </a:cubicBezTo>
                <a:cubicBezTo>
                  <a:pt x="22312" y="26543"/>
                  <a:pt x="4727" y="12038"/>
                  <a:pt x="12942" y="6020"/>
                </a:cubicBezTo>
                <a:cubicBezTo>
                  <a:pt x="21156" y="1"/>
                  <a:pt x="45681" y="2119"/>
                  <a:pt x="45561" y="15428"/>
                </a:cubicBezTo>
                <a:cubicBezTo>
                  <a:pt x="45561" y="15428"/>
                  <a:pt x="49609" y="29550"/>
                  <a:pt x="37109" y="30499"/>
                </a:cubicBezTo>
                <a:cubicBezTo>
                  <a:pt x="24609" y="31447"/>
                  <a:pt x="33159" y="44730"/>
                  <a:pt x="25253" y="46153"/>
                </a:cubicBezTo>
                <a:cubicBezTo>
                  <a:pt x="17347" y="47578"/>
                  <a:pt x="13299" y="50966"/>
                  <a:pt x="6871" y="45273"/>
                </a:cubicBezTo>
                <a:close/>
              </a:path>
            </a:pathLst>
          </a:custGeom>
          <a:gradFill>
            <a:gsLst>
              <a:gs pos="0">
                <a:schemeClr val="accent6"/>
              </a:gs>
              <a:gs pos="78000">
                <a:schemeClr val="dk2"/>
              </a:gs>
              <a:gs pos="100000">
                <a:schemeClr val="dk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7"/>
          <p:cNvSpPr txBox="1"/>
          <p:nvPr>
            <p:ph type="title"/>
          </p:nvPr>
        </p:nvSpPr>
        <p:spPr>
          <a:xfrm>
            <a:off x="719988"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1" name="Google Shape;251;p47"/>
          <p:cNvSpPr/>
          <p:nvPr/>
        </p:nvSpPr>
        <p:spPr>
          <a:xfrm rot="-3327611">
            <a:off x="7803996" y="2923542"/>
            <a:ext cx="3341951" cy="4934189"/>
          </a:xfrm>
          <a:custGeom>
            <a:rect b="b" l="l" r="r" t="t"/>
            <a:pathLst>
              <a:path extrusionOk="0" h="39371" w="45298">
                <a:moveTo>
                  <a:pt x="7516" y="9112"/>
                </a:moveTo>
                <a:cubicBezTo>
                  <a:pt x="7516" y="9112"/>
                  <a:pt x="11481" y="1"/>
                  <a:pt x="23345" y="1790"/>
                </a:cubicBezTo>
                <a:cubicBezTo>
                  <a:pt x="35210" y="3579"/>
                  <a:pt x="27099" y="16436"/>
                  <a:pt x="36198" y="15646"/>
                </a:cubicBezTo>
                <a:cubicBezTo>
                  <a:pt x="45298" y="14854"/>
                  <a:pt x="44902" y="19206"/>
                  <a:pt x="44308" y="21184"/>
                </a:cubicBezTo>
                <a:cubicBezTo>
                  <a:pt x="43715" y="23163"/>
                  <a:pt x="1" y="39370"/>
                  <a:pt x="7516" y="9112"/>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7"/>
          <p:cNvSpPr/>
          <p:nvPr/>
        </p:nvSpPr>
        <p:spPr>
          <a:xfrm rot="-10481613">
            <a:off x="6343704" y="4333884"/>
            <a:ext cx="1922599" cy="1721017"/>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gradFill>
            <a:gsLst>
              <a:gs pos="0">
                <a:schemeClr val="accent2"/>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7">
    <p:bg>
      <p:bgPr>
        <a:solidFill>
          <a:schemeClr val="dk2"/>
        </a:solidFill>
      </p:bgPr>
    </p:bg>
    <p:spTree>
      <p:nvGrpSpPr>
        <p:cNvPr id="253" name="Shape 253"/>
        <p:cNvGrpSpPr/>
        <p:nvPr/>
      </p:nvGrpSpPr>
      <p:grpSpPr>
        <a:xfrm>
          <a:off x="0" y="0"/>
          <a:ext cx="0" cy="0"/>
          <a:chOff x="0" y="0"/>
          <a:chExt cx="0" cy="0"/>
        </a:xfrm>
      </p:grpSpPr>
      <p:sp>
        <p:nvSpPr>
          <p:cNvPr id="254" name="Google Shape;254;p48"/>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8"/>
          <p:cNvSpPr txBox="1"/>
          <p:nvPr>
            <p:ph type="title"/>
          </p:nvPr>
        </p:nvSpPr>
        <p:spPr>
          <a:xfrm>
            <a:off x="719988"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6" name="Google Shape;256;p48"/>
          <p:cNvSpPr/>
          <p:nvPr/>
        </p:nvSpPr>
        <p:spPr>
          <a:xfrm rot="3769007">
            <a:off x="-1798121" y="-1427388"/>
            <a:ext cx="3544583" cy="3934757"/>
          </a:xfrm>
          <a:custGeom>
            <a:rect b="b" l="l" r="r" t="t"/>
            <a:pathLst>
              <a:path extrusionOk="0" h="28923" w="20831">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8"/>
          <p:cNvSpPr/>
          <p:nvPr/>
        </p:nvSpPr>
        <p:spPr>
          <a:xfrm rot="-4095310">
            <a:off x="6913406" y="2723947"/>
            <a:ext cx="4662422" cy="2337016"/>
          </a:xfrm>
          <a:custGeom>
            <a:rect b="b" l="l" r="r" t="t"/>
            <a:pathLst>
              <a:path extrusionOk="0" h="10743" w="24980">
                <a:moveTo>
                  <a:pt x="19758" y="0"/>
                </a:moveTo>
                <a:cubicBezTo>
                  <a:pt x="17520" y="0"/>
                  <a:pt x="15017" y="1612"/>
                  <a:pt x="12812" y="1927"/>
                </a:cubicBezTo>
                <a:cubicBezTo>
                  <a:pt x="12501" y="1972"/>
                  <a:pt x="12196" y="1991"/>
                  <a:pt x="11894" y="1991"/>
                </a:cubicBezTo>
                <a:cubicBezTo>
                  <a:pt x="10175" y="1991"/>
                  <a:pt x="8582" y="1376"/>
                  <a:pt x="6795" y="1376"/>
                </a:cubicBezTo>
                <a:cubicBezTo>
                  <a:pt x="6426" y="1376"/>
                  <a:pt x="6048" y="1403"/>
                  <a:pt x="5659" y="1466"/>
                </a:cubicBezTo>
                <a:cubicBezTo>
                  <a:pt x="3078" y="1909"/>
                  <a:pt x="0" y="4010"/>
                  <a:pt x="516" y="5596"/>
                </a:cubicBezTo>
                <a:cubicBezTo>
                  <a:pt x="1014" y="7200"/>
                  <a:pt x="5125" y="8269"/>
                  <a:pt x="7706" y="8969"/>
                </a:cubicBezTo>
                <a:cubicBezTo>
                  <a:pt x="10305" y="9670"/>
                  <a:pt x="11374" y="9983"/>
                  <a:pt x="12812" y="10315"/>
                </a:cubicBezTo>
                <a:cubicBezTo>
                  <a:pt x="13653" y="10522"/>
                  <a:pt x="14615" y="10743"/>
                  <a:pt x="15765" y="10743"/>
                </a:cubicBezTo>
                <a:cubicBezTo>
                  <a:pt x="16559" y="10743"/>
                  <a:pt x="17442" y="10638"/>
                  <a:pt x="18435" y="10352"/>
                </a:cubicBezTo>
                <a:cubicBezTo>
                  <a:pt x="20868" y="9652"/>
                  <a:pt x="23947" y="7882"/>
                  <a:pt x="24464" y="5596"/>
                </a:cubicBezTo>
                <a:cubicBezTo>
                  <a:pt x="24980" y="3309"/>
                  <a:pt x="22933" y="489"/>
                  <a:pt x="20500" y="65"/>
                </a:cubicBezTo>
                <a:cubicBezTo>
                  <a:pt x="20256" y="21"/>
                  <a:pt x="20009" y="0"/>
                  <a:pt x="19758" y="0"/>
                </a:cubicBezTo>
                <a:close/>
              </a:path>
            </a:pathLst>
          </a:custGeom>
          <a:gradFill>
            <a:gsLst>
              <a:gs pos="0">
                <a:schemeClr val="accent6"/>
              </a:gs>
              <a:gs pos="78000">
                <a:schemeClr val="dk2"/>
              </a:gs>
              <a:gs pos="100000">
                <a:schemeClr val="dk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8"/>
          <p:cNvSpPr/>
          <p:nvPr/>
        </p:nvSpPr>
        <p:spPr>
          <a:xfrm rot="-3329823">
            <a:off x="-1225386" y="2093235"/>
            <a:ext cx="2308478" cy="1592120"/>
          </a:xfrm>
          <a:custGeom>
            <a:rect b="b" l="l" r="r" t="t"/>
            <a:pathLst>
              <a:path extrusionOk="0" h="16711" w="19615">
                <a:moveTo>
                  <a:pt x="10155" y="1"/>
                </a:moveTo>
                <a:cubicBezTo>
                  <a:pt x="10119" y="1"/>
                  <a:pt x="10083" y="1"/>
                  <a:pt x="10047" y="2"/>
                </a:cubicBezTo>
                <a:cubicBezTo>
                  <a:pt x="5143" y="150"/>
                  <a:pt x="0" y="9183"/>
                  <a:pt x="2322" y="13570"/>
                </a:cubicBezTo>
                <a:cubicBezTo>
                  <a:pt x="3449" y="15680"/>
                  <a:pt x="6305" y="16711"/>
                  <a:pt x="9255" y="16711"/>
                </a:cubicBezTo>
                <a:cubicBezTo>
                  <a:pt x="12439" y="16711"/>
                  <a:pt x="15731" y="15509"/>
                  <a:pt x="17070" y="13165"/>
                </a:cubicBezTo>
                <a:cubicBezTo>
                  <a:pt x="19615" y="8681"/>
                  <a:pt x="15037" y="1"/>
                  <a:pt x="10155" y="1"/>
                </a:cubicBezTo>
                <a:close/>
              </a:path>
            </a:pathLst>
          </a:custGeom>
          <a:gradFill>
            <a:gsLst>
              <a:gs pos="0">
                <a:schemeClr val="accent5"/>
              </a:gs>
              <a:gs pos="51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8"/>
          <p:cNvSpPr/>
          <p:nvPr/>
        </p:nvSpPr>
        <p:spPr>
          <a:xfrm rot="6224357">
            <a:off x="8761824" y="872791"/>
            <a:ext cx="1547435" cy="1437609"/>
          </a:xfrm>
          <a:custGeom>
            <a:rect b="b" l="l" r="r" t="t"/>
            <a:pathLst>
              <a:path extrusionOk="0" h="22334" w="28446">
                <a:moveTo>
                  <a:pt x="11228" y="0"/>
                </a:moveTo>
                <a:cubicBezTo>
                  <a:pt x="8974" y="0"/>
                  <a:pt x="6608" y="685"/>
                  <a:pt x="4628" y="2074"/>
                </a:cubicBezTo>
                <a:cubicBezTo>
                  <a:pt x="2121" y="3825"/>
                  <a:pt x="221" y="6700"/>
                  <a:pt x="111" y="9558"/>
                </a:cubicBezTo>
                <a:cubicBezTo>
                  <a:pt x="0" y="12415"/>
                  <a:pt x="1660" y="15255"/>
                  <a:pt x="3522" y="17485"/>
                </a:cubicBezTo>
                <a:cubicBezTo>
                  <a:pt x="5401" y="19715"/>
                  <a:pt x="7485" y="21319"/>
                  <a:pt x="9753" y="21964"/>
                </a:cubicBezTo>
                <a:cubicBezTo>
                  <a:pt x="10694" y="22230"/>
                  <a:pt x="11669" y="22333"/>
                  <a:pt x="12700" y="22333"/>
                </a:cubicBezTo>
                <a:cubicBezTo>
                  <a:pt x="14174" y="22333"/>
                  <a:pt x="15764" y="22122"/>
                  <a:pt x="17532" y="21872"/>
                </a:cubicBezTo>
                <a:cubicBezTo>
                  <a:pt x="20537" y="21448"/>
                  <a:pt x="24059" y="20913"/>
                  <a:pt x="26049" y="18849"/>
                </a:cubicBezTo>
                <a:cubicBezTo>
                  <a:pt x="28022" y="16766"/>
                  <a:pt x="28445" y="13134"/>
                  <a:pt x="27265" y="10387"/>
                </a:cubicBezTo>
                <a:cubicBezTo>
                  <a:pt x="26067" y="7640"/>
                  <a:pt x="23265" y="5760"/>
                  <a:pt x="20703" y="4008"/>
                </a:cubicBezTo>
                <a:cubicBezTo>
                  <a:pt x="18122" y="2257"/>
                  <a:pt x="15799" y="653"/>
                  <a:pt x="13052" y="155"/>
                </a:cubicBezTo>
                <a:cubicBezTo>
                  <a:pt x="12459" y="52"/>
                  <a:pt x="11848" y="0"/>
                  <a:pt x="11228" y="0"/>
                </a:cubicBezTo>
                <a:close/>
              </a:path>
            </a:pathLst>
          </a:custGeom>
          <a:gradFill>
            <a:gsLst>
              <a:gs pos="0">
                <a:schemeClr val="accent2"/>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3">
    <p:bg>
      <p:bgPr>
        <a:gradFill>
          <a:gsLst>
            <a:gs pos="0">
              <a:schemeClr val="accent4"/>
            </a:gs>
            <a:gs pos="50000">
              <a:schemeClr val="accent5"/>
            </a:gs>
            <a:gs pos="100000">
              <a:schemeClr val="accent1"/>
            </a:gs>
          </a:gsLst>
          <a:lin ang="2698631" scaled="0"/>
        </a:gradFill>
      </p:bgPr>
    </p:bg>
    <p:spTree>
      <p:nvGrpSpPr>
        <p:cNvPr id="260" name="Shape 260"/>
        <p:cNvGrpSpPr/>
        <p:nvPr/>
      </p:nvGrpSpPr>
      <p:grpSpPr>
        <a:xfrm>
          <a:off x="0" y="0"/>
          <a:ext cx="0" cy="0"/>
          <a:chOff x="0" y="0"/>
          <a:chExt cx="0" cy="0"/>
        </a:xfrm>
      </p:grpSpPr>
      <p:sp>
        <p:nvSpPr>
          <p:cNvPr id="261" name="Google Shape;261;p49"/>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9"/>
          <p:cNvSpPr txBox="1"/>
          <p:nvPr>
            <p:ph type="title"/>
          </p:nvPr>
        </p:nvSpPr>
        <p:spPr>
          <a:xfrm>
            <a:off x="3435600" y="1618025"/>
            <a:ext cx="3851400" cy="570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3" name="Google Shape;263;p49"/>
          <p:cNvSpPr txBox="1"/>
          <p:nvPr>
            <p:ph hasCustomPrompt="1" idx="2" type="title"/>
          </p:nvPr>
        </p:nvSpPr>
        <p:spPr>
          <a:xfrm>
            <a:off x="1619076" y="1900273"/>
            <a:ext cx="1550100" cy="12237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4" name="Google Shape;264;p49"/>
          <p:cNvSpPr txBox="1"/>
          <p:nvPr>
            <p:ph idx="1" type="subTitle"/>
          </p:nvPr>
        </p:nvSpPr>
        <p:spPr>
          <a:xfrm rot="279">
            <a:off x="3550312" y="3085613"/>
            <a:ext cx="3702300" cy="4608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MAIN_POINT_1">
    <p:bg>
      <p:bgPr>
        <a:solidFill>
          <a:schemeClr val="dk2"/>
        </a:solidFill>
      </p:bgPr>
    </p:bg>
    <p:spTree>
      <p:nvGrpSpPr>
        <p:cNvPr id="265" name="Shape 265"/>
        <p:cNvGrpSpPr/>
        <p:nvPr/>
      </p:nvGrpSpPr>
      <p:grpSpPr>
        <a:xfrm>
          <a:off x="0" y="0"/>
          <a:ext cx="0" cy="0"/>
          <a:chOff x="0" y="0"/>
          <a:chExt cx="0" cy="0"/>
        </a:xfrm>
      </p:grpSpPr>
      <p:sp>
        <p:nvSpPr>
          <p:cNvPr id="266" name="Google Shape;266;p50"/>
          <p:cNvSpPr/>
          <p:nvPr/>
        </p:nvSpPr>
        <p:spPr>
          <a:xfrm rot="-9620081">
            <a:off x="-310220" y="3110216"/>
            <a:ext cx="4630263" cy="3680321"/>
          </a:xfrm>
          <a:prstGeom prst="rect">
            <a:avLst/>
          </a:prstGeom>
          <a:gradFill>
            <a:gsLst>
              <a:gs pos="0">
                <a:schemeClr val="accent5"/>
              </a:gs>
              <a:gs pos="51000">
                <a:schemeClr val="dk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0"/>
          <p:cNvSpPr/>
          <p:nvPr/>
        </p:nvSpPr>
        <p:spPr>
          <a:xfrm rot="10800000">
            <a:off x="4513800" y="3240400"/>
            <a:ext cx="4630200" cy="4027200"/>
          </a:xfrm>
          <a:prstGeom prst="rect">
            <a:avLst/>
          </a:prstGeom>
          <a:gradFill>
            <a:gsLst>
              <a:gs pos="0">
                <a:schemeClr val="accent2"/>
              </a:gs>
              <a:gs pos="73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0"/>
          <p:cNvSpPr/>
          <p:nvPr/>
        </p:nvSpPr>
        <p:spPr>
          <a:xfrm rot="2332494">
            <a:off x="4856939" y="-2041245"/>
            <a:ext cx="4630335" cy="5146837"/>
          </a:xfrm>
          <a:prstGeom prst="rect">
            <a:avLst/>
          </a:prstGeom>
          <a:gradFill>
            <a:gsLst>
              <a:gs pos="0">
                <a:schemeClr val="accent3"/>
              </a:gs>
              <a:gs pos="6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0"/>
          <p:cNvSpPr/>
          <p:nvPr/>
        </p:nvSpPr>
        <p:spPr>
          <a:xfrm>
            <a:off x="-625050" y="-1307975"/>
            <a:ext cx="5259900" cy="4415700"/>
          </a:xfrm>
          <a:prstGeom prst="rect">
            <a:avLst/>
          </a:prstGeom>
          <a:gradFill>
            <a:gsLst>
              <a:gs pos="0">
                <a:schemeClr val="accent6"/>
              </a:gs>
              <a:gs pos="67000">
                <a:schemeClr val="lt2"/>
              </a:gs>
              <a:gs pos="100000">
                <a:schemeClr val="dk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0"/>
          <p:cNvSpPr/>
          <p:nvPr/>
        </p:nvSpPr>
        <p:spPr>
          <a:xfrm>
            <a:off x="-359074" y="-80262"/>
            <a:ext cx="10500490" cy="5304026"/>
          </a:xfrm>
          <a:custGeom>
            <a:rect b="b" l="l" r="r" t="t"/>
            <a:pathLst>
              <a:path extrusionOk="0" h="26829" w="27819">
                <a:moveTo>
                  <a:pt x="12122" y="1"/>
                </a:moveTo>
                <a:cubicBezTo>
                  <a:pt x="10177" y="1"/>
                  <a:pt x="8172" y="821"/>
                  <a:pt x="6674" y="2136"/>
                </a:cubicBezTo>
                <a:cubicBezTo>
                  <a:pt x="4867" y="3722"/>
                  <a:pt x="3780" y="6026"/>
                  <a:pt x="2895" y="8201"/>
                </a:cubicBezTo>
                <a:cubicBezTo>
                  <a:pt x="2010" y="10395"/>
                  <a:pt x="1309" y="12496"/>
                  <a:pt x="812" y="14874"/>
                </a:cubicBezTo>
                <a:cubicBezTo>
                  <a:pt x="314" y="17253"/>
                  <a:pt x="1" y="19907"/>
                  <a:pt x="1014" y="21898"/>
                </a:cubicBezTo>
                <a:cubicBezTo>
                  <a:pt x="2010" y="23890"/>
                  <a:pt x="4332" y="25217"/>
                  <a:pt x="6637" y="25991"/>
                </a:cubicBezTo>
                <a:cubicBezTo>
                  <a:pt x="8360" y="26552"/>
                  <a:pt x="10063" y="26828"/>
                  <a:pt x="11708" y="26828"/>
                </a:cubicBezTo>
                <a:cubicBezTo>
                  <a:pt x="12280" y="26828"/>
                  <a:pt x="12846" y="26795"/>
                  <a:pt x="13403" y="26728"/>
                </a:cubicBezTo>
                <a:cubicBezTo>
                  <a:pt x="15560" y="26488"/>
                  <a:pt x="17569" y="25751"/>
                  <a:pt x="19763" y="24922"/>
                </a:cubicBezTo>
                <a:cubicBezTo>
                  <a:pt x="21938" y="24074"/>
                  <a:pt x="24298" y="23115"/>
                  <a:pt x="25663" y="21364"/>
                </a:cubicBezTo>
                <a:cubicBezTo>
                  <a:pt x="27026" y="19631"/>
                  <a:pt x="27395" y="17105"/>
                  <a:pt x="27597" y="14469"/>
                </a:cubicBezTo>
                <a:cubicBezTo>
                  <a:pt x="27801" y="11833"/>
                  <a:pt x="27818" y="9067"/>
                  <a:pt x="26474" y="7297"/>
                </a:cubicBezTo>
                <a:cubicBezTo>
                  <a:pt x="25128" y="5528"/>
                  <a:pt x="22417" y="4735"/>
                  <a:pt x="20021" y="3482"/>
                </a:cubicBezTo>
                <a:cubicBezTo>
                  <a:pt x="17643" y="2228"/>
                  <a:pt x="15596" y="514"/>
                  <a:pt x="13310" y="108"/>
                </a:cubicBezTo>
                <a:cubicBezTo>
                  <a:pt x="12920" y="35"/>
                  <a:pt x="12522" y="1"/>
                  <a:pt x="12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0"/>
          <p:cNvSpPr txBox="1"/>
          <p:nvPr>
            <p:ph idx="1" type="subTitle"/>
          </p:nvPr>
        </p:nvSpPr>
        <p:spPr>
          <a:xfrm rot="175">
            <a:off x="1618650" y="2985675"/>
            <a:ext cx="5906700" cy="74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2" name="Google Shape;272;p50"/>
          <p:cNvSpPr txBox="1"/>
          <p:nvPr>
            <p:ph type="title"/>
          </p:nvPr>
        </p:nvSpPr>
        <p:spPr>
          <a:xfrm>
            <a:off x="1789200" y="1414325"/>
            <a:ext cx="5565600" cy="157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105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6">
    <p:bg>
      <p:bgPr>
        <a:solidFill>
          <a:schemeClr val="dk2"/>
        </a:solidFill>
      </p:bgPr>
    </p:bg>
    <p:spTree>
      <p:nvGrpSpPr>
        <p:cNvPr id="273" name="Shape 273"/>
        <p:cNvGrpSpPr/>
        <p:nvPr/>
      </p:nvGrpSpPr>
      <p:grpSpPr>
        <a:xfrm>
          <a:off x="0" y="0"/>
          <a:ext cx="0" cy="0"/>
          <a:chOff x="0" y="0"/>
          <a:chExt cx="0" cy="0"/>
        </a:xfrm>
      </p:grpSpPr>
      <p:sp>
        <p:nvSpPr>
          <p:cNvPr id="274" name="Google Shape;274;p51"/>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1"/>
          <p:cNvSpPr txBox="1"/>
          <p:nvPr>
            <p:ph type="title"/>
          </p:nvPr>
        </p:nvSpPr>
        <p:spPr>
          <a:xfrm>
            <a:off x="719988"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MAIN_POINT_1_2">
    <p:bg>
      <p:bgPr>
        <a:gradFill>
          <a:gsLst>
            <a:gs pos="0">
              <a:schemeClr val="accent1"/>
            </a:gs>
            <a:gs pos="50000">
              <a:schemeClr val="accent3"/>
            </a:gs>
            <a:gs pos="100000">
              <a:schemeClr val="accent2"/>
            </a:gs>
          </a:gsLst>
          <a:lin ang="2698631" scaled="0"/>
        </a:gradFill>
      </p:bgPr>
    </p:bg>
    <p:spTree>
      <p:nvGrpSpPr>
        <p:cNvPr id="276" name="Shape 276"/>
        <p:cNvGrpSpPr/>
        <p:nvPr/>
      </p:nvGrpSpPr>
      <p:grpSpPr>
        <a:xfrm>
          <a:off x="0" y="0"/>
          <a:ext cx="0" cy="0"/>
          <a:chOff x="0" y="0"/>
          <a:chExt cx="0" cy="0"/>
        </a:xfrm>
      </p:grpSpPr>
      <p:sp>
        <p:nvSpPr>
          <p:cNvPr id="277" name="Google Shape;277;p52"/>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2"/>
          <p:cNvSpPr txBox="1"/>
          <p:nvPr>
            <p:ph idx="1" type="subTitle"/>
          </p:nvPr>
        </p:nvSpPr>
        <p:spPr>
          <a:xfrm rot="298">
            <a:off x="944575" y="2838200"/>
            <a:ext cx="3455700" cy="1054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9" name="Google Shape;279;p52"/>
          <p:cNvSpPr txBox="1"/>
          <p:nvPr>
            <p:ph type="title"/>
          </p:nvPr>
        </p:nvSpPr>
        <p:spPr>
          <a:xfrm>
            <a:off x="944725" y="1274075"/>
            <a:ext cx="3455700" cy="97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MAIN_POINT_1_1">
    <p:bg>
      <p:bgPr>
        <a:solidFill>
          <a:schemeClr val="dk2"/>
        </a:solidFill>
      </p:bgPr>
    </p:bg>
    <p:spTree>
      <p:nvGrpSpPr>
        <p:cNvPr id="280" name="Shape 280"/>
        <p:cNvGrpSpPr/>
        <p:nvPr/>
      </p:nvGrpSpPr>
      <p:grpSpPr>
        <a:xfrm>
          <a:off x="0" y="0"/>
          <a:ext cx="0" cy="0"/>
          <a:chOff x="0" y="0"/>
          <a:chExt cx="0" cy="0"/>
        </a:xfrm>
      </p:grpSpPr>
      <p:sp>
        <p:nvSpPr>
          <p:cNvPr id="281" name="Google Shape;281;p53"/>
          <p:cNvSpPr/>
          <p:nvPr/>
        </p:nvSpPr>
        <p:spPr>
          <a:xfrm rot="-5400000">
            <a:off x="-2053936" y="1911361"/>
            <a:ext cx="4452968" cy="4248686"/>
          </a:xfrm>
          <a:custGeom>
            <a:rect b="b" l="l" r="r" t="t"/>
            <a:pathLst>
              <a:path extrusionOk="0" h="26293" w="24926">
                <a:moveTo>
                  <a:pt x="13176" y="0"/>
                </a:moveTo>
                <a:cubicBezTo>
                  <a:pt x="13049" y="0"/>
                  <a:pt x="12922" y="7"/>
                  <a:pt x="12795" y="21"/>
                </a:cubicBezTo>
                <a:cubicBezTo>
                  <a:pt x="10822" y="242"/>
                  <a:pt x="8997" y="2233"/>
                  <a:pt x="6656" y="3598"/>
                </a:cubicBezTo>
                <a:cubicBezTo>
                  <a:pt x="4315" y="4944"/>
                  <a:pt x="1439" y="5644"/>
                  <a:pt x="720" y="7285"/>
                </a:cubicBezTo>
                <a:cubicBezTo>
                  <a:pt x="1" y="8944"/>
                  <a:pt x="1420" y="11562"/>
                  <a:pt x="2324" y="13885"/>
                </a:cubicBezTo>
                <a:cubicBezTo>
                  <a:pt x="3209" y="16226"/>
                  <a:pt x="3559" y="18272"/>
                  <a:pt x="4555" y="20244"/>
                </a:cubicBezTo>
                <a:cubicBezTo>
                  <a:pt x="5532" y="22218"/>
                  <a:pt x="7135" y="24116"/>
                  <a:pt x="9292" y="25259"/>
                </a:cubicBezTo>
                <a:cubicBezTo>
                  <a:pt x="10516" y="25897"/>
                  <a:pt x="11917" y="26292"/>
                  <a:pt x="13231" y="26292"/>
                </a:cubicBezTo>
                <a:cubicBezTo>
                  <a:pt x="14233" y="26292"/>
                  <a:pt x="15184" y="26062"/>
                  <a:pt x="15966" y="25536"/>
                </a:cubicBezTo>
                <a:cubicBezTo>
                  <a:pt x="17773" y="24337"/>
                  <a:pt x="18694" y="21572"/>
                  <a:pt x="20482" y="19526"/>
                </a:cubicBezTo>
                <a:cubicBezTo>
                  <a:pt x="22271" y="17499"/>
                  <a:pt x="24925" y="16208"/>
                  <a:pt x="24889" y="14678"/>
                </a:cubicBezTo>
                <a:cubicBezTo>
                  <a:pt x="24851" y="13166"/>
                  <a:pt x="22105" y="11433"/>
                  <a:pt x="20667" y="9442"/>
                </a:cubicBezTo>
                <a:cubicBezTo>
                  <a:pt x="19229" y="7432"/>
                  <a:pt x="19100" y="5165"/>
                  <a:pt x="17994" y="3248"/>
                </a:cubicBezTo>
                <a:cubicBezTo>
                  <a:pt x="16942" y="1470"/>
                  <a:pt x="15033" y="0"/>
                  <a:pt x="13176" y="0"/>
                </a:cubicBezTo>
                <a:close/>
              </a:path>
            </a:pathLst>
          </a:custGeom>
          <a:gradFill>
            <a:gsLst>
              <a:gs pos="0">
                <a:schemeClr val="accent5"/>
              </a:gs>
              <a:gs pos="73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3"/>
          <p:cNvSpPr/>
          <p:nvPr/>
        </p:nvSpPr>
        <p:spPr>
          <a:xfrm rot="-448692">
            <a:off x="7342547" y="-481265"/>
            <a:ext cx="3150976" cy="3830133"/>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gradFill>
            <a:gsLst>
              <a:gs pos="0">
                <a:schemeClr val="accent6"/>
              </a:gs>
              <a:gs pos="67000">
                <a:schemeClr val="lt2"/>
              </a:gs>
              <a:gs pos="100000">
                <a:schemeClr val="dk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3"/>
          <p:cNvSpPr txBox="1"/>
          <p:nvPr>
            <p:ph idx="1" type="subTitle"/>
          </p:nvPr>
        </p:nvSpPr>
        <p:spPr>
          <a:xfrm rot="188">
            <a:off x="1828800" y="2571899"/>
            <a:ext cx="5486400" cy="1735800"/>
          </a:xfrm>
          <a:prstGeom prst="rect">
            <a:avLst/>
          </a:prstGeom>
          <a:noFill/>
          <a:ln>
            <a:noFill/>
          </a:ln>
        </p:spPr>
        <p:txBody>
          <a:bodyPr anchorCtr="0" anchor="t" bIns="91425" lIns="91425" spcFirstLastPara="1" rIns="91425" wrap="square" tIns="91425">
            <a:noAutofit/>
          </a:bodyPr>
          <a:lstStyle>
            <a:lvl1pPr lvl="0" rtl="0" algn="just">
              <a:lnSpc>
                <a:spcPct val="100000"/>
              </a:lnSpc>
              <a:spcBef>
                <a:spcPts val="0"/>
              </a:spcBef>
              <a:spcAft>
                <a:spcPts val="0"/>
              </a:spcAft>
              <a:buClr>
                <a:schemeClr val="accent1"/>
              </a:buClr>
              <a:buSzPts val="1400"/>
              <a:buChar char="●"/>
              <a:defRPr>
                <a:solidFill>
                  <a:srgbClr val="FFFFFF"/>
                </a:solidFill>
              </a:defRPr>
            </a:lvl1pPr>
            <a:lvl2pPr lvl="1" rtl="0" algn="ctr">
              <a:lnSpc>
                <a:spcPct val="100000"/>
              </a:lnSpc>
              <a:spcBef>
                <a:spcPts val="1600"/>
              </a:spcBef>
              <a:spcAft>
                <a:spcPts val="0"/>
              </a:spcAft>
              <a:buClr>
                <a:srgbClr val="FFFFFF"/>
              </a:buClr>
              <a:buSzPts val="1400"/>
              <a:buChar char="○"/>
              <a:defRPr>
                <a:solidFill>
                  <a:srgbClr val="FFFFFF"/>
                </a:solidFill>
              </a:defRPr>
            </a:lvl2pPr>
            <a:lvl3pPr lvl="2" rtl="0" algn="ctr">
              <a:lnSpc>
                <a:spcPct val="100000"/>
              </a:lnSpc>
              <a:spcBef>
                <a:spcPts val="1600"/>
              </a:spcBef>
              <a:spcAft>
                <a:spcPts val="0"/>
              </a:spcAft>
              <a:buClr>
                <a:srgbClr val="FFFFFF"/>
              </a:buClr>
              <a:buSzPts val="1400"/>
              <a:buChar char="■"/>
              <a:defRPr>
                <a:solidFill>
                  <a:srgbClr val="FFFFFF"/>
                </a:solidFill>
              </a:defRPr>
            </a:lvl3pPr>
            <a:lvl4pPr lvl="3" rtl="0" algn="ctr">
              <a:lnSpc>
                <a:spcPct val="100000"/>
              </a:lnSpc>
              <a:spcBef>
                <a:spcPts val="1600"/>
              </a:spcBef>
              <a:spcAft>
                <a:spcPts val="0"/>
              </a:spcAft>
              <a:buClr>
                <a:srgbClr val="FFFFFF"/>
              </a:buClr>
              <a:buSzPts val="1400"/>
              <a:buChar char="●"/>
              <a:defRPr>
                <a:solidFill>
                  <a:srgbClr val="FFFFFF"/>
                </a:solidFill>
              </a:defRPr>
            </a:lvl4pPr>
            <a:lvl5pPr lvl="4" rtl="0" algn="ctr">
              <a:lnSpc>
                <a:spcPct val="100000"/>
              </a:lnSpc>
              <a:spcBef>
                <a:spcPts val="1600"/>
              </a:spcBef>
              <a:spcAft>
                <a:spcPts val="0"/>
              </a:spcAft>
              <a:buClr>
                <a:srgbClr val="FFFFFF"/>
              </a:buClr>
              <a:buSzPts val="1400"/>
              <a:buChar char="○"/>
              <a:defRPr>
                <a:solidFill>
                  <a:srgbClr val="FFFFFF"/>
                </a:solidFill>
              </a:defRPr>
            </a:lvl5pPr>
            <a:lvl6pPr lvl="5" rtl="0" algn="ctr">
              <a:lnSpc>
                <a:spcPct val="100000"/>
              </a:lnSpc>
              <a:spcBef>
                <a:spcPts val="1600"/>
              </a:spcBef>
              <a:spcAft>
                <a:spcPts val="0"/>
              </a:spcAft>
              <a:buClr>
                <a:srgbClr val="FFFFFF"/>
              </a:buClr>
              <a:buSzPts val="1400"/>
              <a:buChar char="■"/>
              <a:defRPr>
                <a:solidFill>
                  <a:srgbClr val="FFFFFF"/>
                </a:solidFill>
              </a:defRPr>
            </a:lvl6pPr>
            <a:lvl7pPr lvl="6" rtl="0" algn="ctr">
              <a:lnSpc>
                <a:spcPct val="100000"/>
              </a:lnSpc>
              <a:spcBef>
                <a:spcPts val="1600"/>
              </a:spcBef>
              <a:spcAft>
                <a:spcPts val="0"/>
              </a:spcAft>
              <a:buClr>
                <a:srgbClr val="FFFFFF"/>
              </a:buClr>
              <a:buSzPts val="1400"/>
              <a:buChar char="●"/>
              <a:defRPr>
                <a:solidFill>
                  <a:srgbClr val="FFFFFF"/>
                </a:solidFill>
              </a:defRPr>
            </a:lvl7pPr>
            <a:lvl8pPr lvl="7" rtl="0" algn="ctr">
              <a:lnSpc>
                <a:spcPct val="100000"/>
              </a:lnSpc>
              <a:spcBef>
                <a:spcPts val="1600"/>
              </a:spcBef>
              <a:spcAft>
                <a:spcPts val="0"/>
              </a:spcAft>
              <a:buClr>
                <a:srgbClr val="FFFFFF"/>
              </a:buClr>
              <a:buSzPts val="1400"/>
              <a:buChar char="○"/>
              <a:defRPr>
                <a:solidFill>
                  <a:srgbClr val="FFFFFF"/>
                </a:solidFill>
              </a:defRPr>
            </a:lvl8pPr>
            <a:lvl9pPr lvl="8" rtl="0" algn="ctr">
              <a:lnSpc>
                <a:spcPct val="100000"/>
              </a:lnSpc>
              <a:spcBef>
                <a:spcPts val="1600"/>
              </a:spcBef>
              <a:spcAft>
                <a:spcPts val="1600"/>
              </a:spcAft>
              <a:buClr>
                <a:srgbClr val="FFFFFF"/>
              </a:buClr>
              <a:buSzPts val="1400"/>
              <a:buChar char="■"/>
              <a:defRPr>
                <a:solidFill>
                  <a:srgbClr val="FFFFFF"/>
                </a:solidFill>
              </a:defRPr>
            </a:lvl9pPr>
          </a:lstStyle>
          <a:p/>
        </p:txBody>
      </p:sp>
      <p:sp>
        <p:nvSpPr>
          <p:cNvPr id="284" name="Google Shape;284;p53"/>
          <p:cNvSpPr txBox="1"/>
          <p:nvPr>
            <p:ph type="title"/>
          </p:nvPr>
        </p:nvSpPr>
        <p:spPr>
          <a:xfrm>
            <a:off x="1828800" y="658200"/>
            <a:ext cx="5486400" cy="76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dk2"/>
        </a:solidFill>
      </p:bgPr>
    </p:bg>
    <p:spTree>
      <p:nvGrpSpPr>
        <p:cNvPr id="285" name="Shape 285"/>
        <p:cNvGrpSpPr/>
        <p:nvPr/>
      </p:nvGrpSpPr>
      <p:grpSpPr>
        <a:xfrm>
          <a:off x="0" y="0"/>
          <a:ext cx="0" cy="0"/>
          <a:chOff x="0" y="0"/>
          <a:chExt cx="0" cy="0"/>
        </a:xfrm>
      </p:grpSpPr>
      <p:sp>
        <p:nvSpPr>
          <p:cNvPr id="286" name="Google Shape;286;p54"/>
          <p:cNvSpPr/>
          <p:nvPr/>
        </p:nvSpPr>
        <p:spPr>
          <a:xfrm rot="-4304304">
            <a:off x="-1545258" y="-183127"/>
            <a:ext cx="3994658" cy="1858352"/>
          </a:xfrm>
          <a:custGeom>
            <a:rect b="b" l="l" r="r" t="t"/>
            <a:pathLst>
              <a:path extrusionOk="0" h="29557" w="33019">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gradFill>
            <a:gsLst>
              <a:gs pos="0">
                <a:schemeClr val="accent5"/>
              </a:gs>
              <a:gs pos="51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4"/>
          <p:cNvSpPr/>
          <p:nvPr/>
        </p:nvSpPr>
        <p:spPr>
          <a:xfrm rot="-9569901">
            <a:off x="1047104" y="-606735"/>
            <a:ext cx="1887020" cy="1740463"/>
          </a:xfrm>
          <a:custGeom>
            <a:rect b="b" l="l" r="r" t="t"/>
            <a:pathLst>
              <a:path extrusionOk="0" h="30024" w="28741">
                <a:moveTo>
                  <a:pt x="16290" y="0"/>
                </a:moveTo>
                <a:cubicBezTo>
                  <a:pt x="15349" y="0"/>
                  <a:pt x="14432" y="121"/>
                  <a:pt x="13568" y="372"/>
                </a:cubicBezTo>
                <a:cubicBezTo>
                  <a:pt x="10969" y="1128"/>
                  <a:pt x="8867" y="3064"/>
                  <a:pt x="6802" y="4741"/>
                </a:cubicBezTo>
                <a:cubicBezTo>
                  <a:pt x="4738" y="6401"/>
                  <a:pt x="2728" y="7802"/>
                  <a:pt x="1549" y="9774"/>
                </a:cubicBezTo>
                <a:cubicBezTo>
                  <a:pt x="369" y="11747"/>
                  <a:pt x="0" y="14273"/>
                  <a:pt x="295" y="16742"/>
                </a:cubicBezTo>
                <a:cubicBezTo>
                  <a:pt x="571" y="19232"/>
                  <a:pt x="1492" y="21684"/>
                  <a:pt x="2893" y="24208"/>
                </a:cubicBezTo>
                <a:cubicBezTo>
                  <a:pt x="4295" y="26753"/>
                  <a:pt x="6175" y="29389"/>
                  <a:pt x="8553" y="29923"/>
                </a:cubicBezTo>
                <a:cubicBezTo>
                  <a:pt x="8873" y="29993"/>
                  <a:pt x="9201" y="30024"/>
                  <a:pt x="9538" y="30024"/>
                </a:cubicBezTo>
                <a:cubicBezTo>
                  <a:pt x="11710" y="30024"/>
                  <a:pt x="14224" y="28716"/>
                  <a:pt x="16794" y="27822"/>
                </a:cubicBezTo>
                <a:cubicBezTo>
                  <a:pt x="19743" y="26790"/>
                  <a:pt x="22749" y="26329"/>
                  <a:pt x="24426" y="24577"/>
                </a:cubicBezTo>
                <a:cubicBezTo>
                  <a:pt x="26103" y="22845"/>
                  <a:pt x="26454" y="19839"/>
                  <a:pt x="27099" y="16742"/>
                </a:cubicBezTo>
                <a:cubicBezTo>
                  <a:pt x="27763" y="13645"/>
                  <a:pt x="28740" y="10456"/>
                  <a:pt x="27984" y="7728"/>
                </a:cubicBezTo>
                <a:cubicBezTo>
                  <a:pt x="27247" y="5000"/>
                  <a:pt x="24795" y="2732"/>
                  <a:pt x="22029" y="1386"/>
                </a:cubicBezTo>
                <a:cubicBezTo>
                  <a:pt x="20171" y="488"/>
                  <a:pt x="18181" y="0"/>
                  <a:pt x="16290" y="0"/>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9" name="Google Shape;289;p54"/>
          <p:cNvSpPr txBox="1"/>
          <p:nvPr>
            <p:ph idx="2" type="title"/>
          </p:nvPr>
        </p:nvSpPr>
        <p:spPr>
          <a:xfrm>
            <a:off x="720000" y="2649075"/>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90" name="Google Shape;290;p54"/>
          <p:cNvSpPr txBox="1"/>
          <p:nvPr>
            <p:ph idx="1" type="subTitle"/>
          </p:nvPr>
        </p:nvSpPr>
        <p:spPr>
          <a:xfrm>
            <a:off x="720000" y="3043158"/>
            <a:ext cx="2336400" cy="82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1" name="Google Shape;291;p54"/>
          <p:cNvSpPr txBox="1"/>
          <p:nvPr>
            <p:ph idx="3" type="title"/>
          </p:nvPr>
        </p:nvSpPr>
        <p:spPr>
          <a:xfrm>
            <a:off x="3403788" y="2649088"/>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92" name="Google Shape;292;p54"/>
          <p:cNvSpPr txBox="1"/>
          <p:nvPr>
            <p:ph idx="4" type="subTitle"/>
          </p:nvPr>
        </p:nvSpPr>
        <p:spPr>
          <a:xfrm>
            <a:off x="3403800" y="3043141"/>
            <a:ext cx="2336400" cy="82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3" name="Google Shape;293;p54"/>
          <p:cNvSpPr txBox="1"/>
          <p:nvPr>
            <p:ph idx="5" type="title"/>
          </p:nvPr>
        </p:nvSpPr>
        <p:spPr>
          <a:xfrm>
            <a:off x="6087600" y="2649075"/>
            <a:ext cx="23364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94" name="Google Shape;294;p54"/>
          <p:cNvSpPr txBox="1"/>
          <p:nvPr>
            <p:ph idx="6" type="subTitle"/>
          </p:nvPr>
        </p:nvSpPr>
        <p:spPr>
          <a:xfrm>
            <a:off x="6087600" y="3043158"/>
            <a:ext cx="2336400" cy="82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5" name="Google Shape;295;p54"/>
          <p:cNvSpPr/>
          <p:nvPr/>
        </p:nvSpPr>
        <p:spPr>
          <a:xfrm rot="-10539618">
            <a:off x="6137802" y="4286765"/>
            <a:ext cx="2423587" cy="1418098"/>
          </a:xfrm>
          <a:custGeom>
            <a:rect b="b" l="l" r="r" t="t"/>
            <a:pathLst>
              <a:path extrusionOk="0" h="25649" w="22676">
                <a:moveTo>
                  <a:pt x="6629" y="1"/>
                </a:moveTo>
                <a:cubicBezTo>
                  <a:pt x="4567" y="1"/>
                  <a:pt x="2513" y="815"/>
                  <a:pt x="1457" y="2365"/>
                </a:cubicBezTo>
                <a:cubicBezTo>
                  <a:pt x="1" y="4486"/>
                  <a:pt x="461" y="7989"/>
                  <a:pt x="553" y="10901"/>
                </a:cubicBezTo>
                <a:cubicBezTo>
                  <a:pt x="646" y="13832"/>
                  <a:pt x="370" y="16192"/>
                  <a:pt x="848" y="19141"/>
                </a:cubicBezTo>
                <a:cubicBezTo>
                  <a:pt x="1310" y="22091"/>
                  <a:pt x="2526" y="25649"/>
                  <a:pt x="4461" y="25649"/>
                </a:cubicBezTo>
                <a:cubicBezTo>
                  <a:pt x="6379" y="25649"/>
                  <a:pt x="9015" y="22110"/>
                  <a:pt x="11910" y="20506"/>
                </a:cubicBezTo>
                <a:cubicBezTo>
                  <a:pt x="14804" y="18920"/>
                  <a:pt x="17975" y="19289"/>
                  <a:pt x="19929" y="17962"/>
                </a:cubicBezTo>
                <a:cubicBezTo>
                  <a:pt x="21901" y="16634"/>
                  <a:pt x="22675" y="13611"/>
                  <a:pt x="21716" y="11362"/>
                </a:cubicBezTo>
                <a:cubicBezTo>
                  <a:pt x="20758" y="9112"/>
                  <a:pt x="18085" y="7638"/>
                  <a:pt x="15781" y="5666"/>
                </a:cubicBezTo>
                <a:cubicBezTo>
                  <a:pt x="13477" y="3693"/>
                  <a:pt x="11559" y="1204"/>
                  <a:pt x="8923" y="356"/>
                </a:cubicBezTo>
                <a:cubicBezTo>
                  <a:pt x="8193" y="118"/>
                  <a:pt x="7411" y="1"/>
                  <a:pt x="6629" y="1"/>
                </a:cubicBezTo>
                <a:close/>
              </a:path>
            </a:pathLst>
          </a:custGeom>
          <a:gradFill>
            <a:gsLst>
              <a:gs pos="0">
                <a:schemeClr val="accent2"/>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4"/>
          <p:cNvSpPr/>
          <p:nvPr/>
        </p:nvSpPr>
        <p:spPr>
          <a:xfrm rot="-9834134">
            <a:off x="8124315" y="2971153"/>
            <a:ext cx="2108611" cy="3583184"/>
          </a:xfrm>
          <a:custGeom>
            <a:rect b="b" l="l" r="r" t="t"/>
            <a:pathLst>
              <a:path extrusionOk="0" h="29414" w="22216">
                <a:moveTo>
                  <a:pt x="12843" y="1"/>
                </a:moveTo>
                <a:cubicBezTo>
                  <a:pt x="12808" y="1"/>
                  <a:pt x="12774" y="1"/>
                  <a:pt x="12739" y="2"/>
                </a:cubicBezTo>
                <a:cubicBezTo>
                  <a:pt x="10638" y="19"/>
                  <a:pt x="8555" y="1199"/>
                  <a:pt x="6914" y="2638"/>
                </a:cubicBezTo>
                <a:cubicBezTo>
                  <a:pt x="5254" y="4076"/>
                  <a:pt x="4057" y="5772"/>
                  <a:pt x="2730" y="7578"/>
                </a:cubicBezTo>
                <a:cubicBezTo>
                  <a:pt x="1420" y="9385"/>
                  <a:pt x="0" y="11283"/>
                  <a:pt x="333" y="12980"/>
                </a:cubicBezTo>
                <a:cubicBezTo>
                  <a:pt x="683" y="14694"/>
                  <a:pt x="2785" y="16206"/>
                  <a:pt x="3725" y="18658"/>
                </a:cubicBezTo>
                <a:cubicBezTo>
                  <a:pt x="4664" y="21110"/>
                  <a:pt x="4443" y="24502"/>
                  <a:pt x="5753" y="26659"/>
                </a:cubicBezTo>
                <a:cubicBezTo>
                  <a:pt x="6854" y="28474"/>
                  <a:pt x="9026" y="29414"/>
                  <a:pt x="11235" y="29414"/>
                </a:cubicBezTo>
                <a:cubicBezTo>
                  <a:pt x="11652" y="29414"/>
                  <a:pt x="12069" y="29380"/>
                  <a:pt x="12481" y="29313"/>
                </a:cubicBezTo>
                <a:cubicBezTo>
                  <a:pt x="15062" y="28889"/>
                  <a:pt x="17404" y="27101"/>
                  <a:pt x="18436" y="24797"/>
                </a:cubicBezTo>
                <a:cubicBezTo>
                  <a:pt x="19469" y="22473"/>
                  <a:pt x="19192" y="19616"/>
                  <a:pt x="19395" y="17607"/>
                </a:cubicBezTo>
                <a:cubicBezTo>
                  <a:pt x="19597" y="15579"/>
                  <a:pt x="20280" y="14380"/>
                  <a:pt x="20925" y="12814"/>
                </a:cubicBezTo>
                <a:cubicBezTo>
                  <a:pt x="21571" y="11228"/>
                  <a:pt x="22215" y="9292"/>
                  <a:pt x="21902" y="7449"/>
                </a:cubicBezTo>
                <a:cubicBezTo>
                  <a:pt x="21588" y="5606"/>
                  <a:pt x="20335" y="3891"/>
                  <a:pt x="18657" y="2471"/>
                </a:cubicBezTo>
                <a:cubicBezTo>
                  <a:pt x="16989" y="1093"/>
                  <a:pt x="14911" y="1"/>
                  <a:pt x="12843" y="1"/>
                </a:cubicBezTo>
                <a:close/>
              </a:path>
            </a:pathLst>
          </a:custGeom>
          <a:gradFill>
            <a:gsLst>
              <a:gs pos="0">
                <a:schemeClr val="accent6"/>
              </a:gs>
              <a:gs pos="71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gradFill>
          <a:gsLst>
            <a:gs pos="0">
              <a:schemeClr val="accent1"/>
            </a:gs>
            <a:gs pos="50000">
              <a:schemeClr val="accent2"/>
            </a:gs>
            <a:gs pos="100000">
              <a:schemeClr val="accent6"/>
            </a:gs>
          </a:gsLst>
          <a:lin ang="2698631" scaled="0"/>
        </a:gradFill>
      </p:bgPr>
    </p:bg>
    <p:spTree>
      <p:nvGrpSpPr>
        <p:cNvPr id="297" name="Shape 297"/>
        <p:cNvGrpSpPr/>
        <p:nvPr/>
      </p:nvGrpSpPr>
      <p:grpSpPr>
        <a:xfrm>
          <a:off x="0" y="0"/>
          <a:ext cx="0" cy="0"/>
          <a:chOff x="0" y="0"/>
          <a:chExt cx="0" cy="0"/>
        </a:xfrm>
      </p:grpSpPr>
      <p:sp>
        <p:nvSpPr>
          <p:cNvPr id="298" name="Google Shape;298;p55"/>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0" name="Google Shape;300;p55"/>
          <p:cNvSpPr txBox="1"/>
          <p:nvPr>
            <p:ph idx="2" type="title"/>
          </p:nvPr>
        </p:nvSpPr>
        <p:spPr>
          <a:xfrm>
            <a:off x="2050534" y="1567275"/>
            <a:ext cx="1965900" cy="365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1" name="Google Shape;301;p55"/>
          <p:cNvSpPr txBox="1"/>
          <p:nvPr>
            <p:ph idx="1" type="subTitle"/>
          </p:nvPr>
        </p:nvSpPr>
        <p:spPr>
          <a:xfrm>
            <a:off x="2050517" y="1892863"/>
            <a:ext cx="19659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2" name="Google Shape;302;p55"/>
          <p:cNvSpPr txBox="1"/>
          <p:nvPr>
            <p:ph idx="3" type="title"/>
          </p:nvPr>
        </p:nvSpPr>
        <p:spPr>
          <a:xfrm>
            <a:off x="5811914" y="1573238"/>
            <a:ext cx="1965900" cy="365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3" name="Google Shape;303;p55"/>
          <p:cNvSpPr txBox="1"/>
          <p:nvPr>
            <p:ph idx="4" type="subTitle"/>
          </p:nvPr>
        </p:nvSpPr>
        <p:spPr>
          <a:xfrm>
            <a:off x="5811920" y="1886913"/>
            <a:ext cx="1965900" cy="59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4" name="Google Shape;304;p55"/>
          <p:cNvSpPr txBox="1"/>
          <p:nvPr>
            <p:ph idx="5" type="title"/>
          </p:nvPr>
        </p:nvSpPr>
        <p:spPr>
          <a:xfrm>
            <a:off x="2050525" y="3220850"/>
            <a:ext cx="1965900" cy="365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5" name="Google Shape;305;p55"/>
          <p:cNvSpPr txBox="1"/>
          <p:nvPr>
            <p:ph idx="6" type="subTitle"/>
          </p:nvPr>
        </p:nvSpPr>
        <p:spPr>
          <a:xfrm>
            <a:off x="2050534" y="3539088"/>
            <a:ext cx="19659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6" name="Google Shape;306;p55"/>
          <p:cNvSpPr txBox="1"/>
          <p:nvPr>
            <p:ph idx="7" type="title"/>
          </p:nvPr>
        </p:nvSpPr>
        <p:spPr>
          <a:xfrm>
            <a:off x="5811930" y="3220850"/>
            <a:ext cx="1965900" cy="365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7" name="Google Shape;307;p55"/>
          <p:cNvSpPr txBox="1"/>
          <p:nvPr>
            <p:ph idx="8" type="subTitle"/>
          </p:nvPr>
        </p:nvSpPr>
        <p:spPr>
          <a:xfrm>
            <a:off x="5811937" y="3539088"/>
            <a:ext cx="19659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dk2"/>
        </a:solidFill>
      </p:bgPr>
    </p:bg>
    <p:spTree>
      <p:nvGrpSpPr>
        <p:cNvPr id="308" name="Shape 308"/>
        <p:cNvGrpSpPr/>
        <p:nvPr/>
      </p:nvGrpSpPr>
      <p:grpSpPr>
        <a:xfrm>
          <a:off x="0" y="0"/>
          <a:ext cx="0" cy="0"/>
          <a:chOff x="0" y="0"/>
          <a:chExt cx="0" cy="0"/>
        </a:xfrm>
      </p:grpSpPr>
      <p:sp>
        <p:nvSpPr>
          <p:cNvPr id="309" name="Google Shape;309;p5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0" name="Google Shape;310;p56"/>
          <p:cNvSpPr txBox="1"/>
          <p:nvPr>
            <p:ph idx="2" type="title"/>
          </p:nvPr>
        </p:nvSpPr>
        <p:spPr>
          <a:xfrm>
            <a:off x="720000" y="1943563"/>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1" name="Google Shape;311;p56"/>
          <p:cNvSpPr txBox="1"/>
          <p:nvPr>
            <p:ph idx="1" type="subTitle"/>
          </p:nvPr>
        </p:nvSpPr>
        <p:spPr>
          <a:xfrm>
            <a:off x="719975" y="2383038"/>
            <a:ext cx="23055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2" name="Google Shape;312;p56"/>
          <p:cNvSpPr txBox="1"/>
          <p:nvPr>
            <p:ph idx="3" type="title"/>
          </p:nvPr>
        </p:nvSpPr>
        <p:spPr>
          <a:xfrm>
            <a:off x="3419269" y="1943563"/>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3" name="Google Shape;313;p56"/>
          <p:cNvSpPr txBox="1"/>
          <p:nvPr>
            <p:ph idx="4" type="subTitle"/>
          </p:nvPr>
        </p:nvSpPr>
        <p:spPr>
          <a:xfrm>
            <a:off x="3419246" y="2383038"/>
            <a:ext cx="23055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4" name="Google Shape;314;p56"/>
          <p:cNvSpPr txBox="1"/>
          <p:nvPr>
            <p:ph idx="5" type="title"/>
          </p:nvPr>
        </p:nvSpPr>
        <p:spPr>
          <a:xfrm>
            <a:off x="720000" y="3610538"/>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5" name="Google Shape;315;p56"/>
          <p:cNvSpPr txBox="1"/>
          <p:nvPr>
            <p:ph idx="6" type="subTitle"/>
          </p:nvPr>
        </p:nvSpPr>
        <p:spPr>
          <a:xfrm>
            <a:off x="720000" y="4040300"/>
            <a:ext cx="23055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6" name="Google Shape;316;p56"/>
          <p:cNvSpPr txBox="1"/>
          <p:nvPr>
            <p:ph idx="7" type="title"/>
          </p:nvPr>
        </p:nvSpPr>
        <p:spPr>
          <a:xfrm>
            <a:off x="3419269" y="3610538"/>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7" name="Google Shape;317;p56"/>
          <p:cNvSpPr txBox="1"/>
          <p:nvPr>
            <p:ph idx="8" type="subTitle"/>
          </p:nvPr>
        </p:nvSpPr>
        <p:spPr>
          <a:xfrm>
            <a:off x="3419271" y="4040300"/>
            <a:ext cx="23055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8" name="Google Shape;318;p56"/>
          <p:cNvSpPr txBox="1"/>
          <p:nvPr>
            <p:ph idx="9" type="title"/>
          </p:nvPr>
        </p:nvSpPr>
        <p:spPr>
          <a:xfrm>
            <a:off x="6118545" y="1943563"/>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9" name="Google Shape;319;p56"/>
          <p:cNvSpPr txBox="1"/>
          <p:nvPr>
            <p:ph idx="13" type="subTitle"/>
          </p:nvPr>
        </p:nvSpPr>
        <p:spPr>
          <a:xfrm>
            <a:off x="6118525" y="2383038"/>
            <a:ext cx="23055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0" name="Google Shape;320;p56"/>
          <p:cNvSpPr txBox="1"/>
          <p:nvPr>
            <p:ph idx="14" type="title"/>
          </p:nvPr>
        </p:nvSpPr>
        <p:spPr>
          <a:xfrm>
            <a:off x="6118545" y="3610538"/>
            <a:ext cx="2305500" cy="527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21" name="Google Shape;321;p56"/>
          <p:cNvSpPr txBox="1"/>
          <p:nvPr>
            <p:ph idx="15" type="subTitle"/>
          </p:nvPr>
        </p:nvSpPr>
        <p:spPr>
          <a:xfrm>
            <a:off x="6118550" y="4040300"/>
            <a:ext cx="23055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MAIN_POINT_1_5">
    <p:bg>
      <p:bgPr>
        <a:solidFill>
          <a:schemeClr val="dk2"/>
        </a:solidFill>
      </p:bgPr>
    </p:bg>
    <p:spTree>
      <p:nvGrpSpPr>
        <p:cNvPr id="322" name="Shape 322"/>
        <p:cNvGrpSpPr/>
        <p:nvPr/>
      </p:nvGrpSpPr>
      <p:grpSpPr>
        <a:xfrm>
          <a:off x="0" y="0"/>
          <a:ext cx="0" cy="0"/>
          <a:chOff x="0" y="0"/>
          <a:chExt cx="0" cy="0"/>
        </a:xfrm>
      </p:grpSpPr>
      <p:sp>
        <p:nvSpPr>
          <p:cNvPr id="323" name="Google Shape;323;p57"/>
          <p:cNvSpPr txBox="1"/>
          <p:nvPr>
            <p:ph idx="1" type="subTitle"/>
          </p:nvPr>
        </p:nvSpPr>
        <p:spPr>
          <a:xfrm rot="240">
            <a:off x="3467912" y="2671100"/>
            <a:ext cx="4294800" cy="7488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4" name="Google Shape;324;p57"/>
          <p:cNvSpPr txBox="1"/>
          <p:nvPr>
            <p:ph type="title"/>
          </p:nvPr>
        </p:nvSpPr>
        <p:spPr>
          <a:xfrm>
            <a:off x="3467924" y="1783100"/>
            <a:ext cx="4294800" cy="740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25" name="Google Shape;325;p57"/>
          <p:cNvSpPr/>
          <p:nvPr/>
        </p:nvSpPr>
        <p:spPr>
          <a:xfrm rot="5400120">
            <a:off x="6131337" y="-2638137"/>
            <a:ext cx="3561182" cy="6272895"/>
          </a:xfrm>
          <a:custGeom>
            <a:rect b="b" l="l" r="r" t="t"/>
            <a:pathLst>
              <a:path extrusionOk="0" h="50966" w="49609">
                <a:moveTo>
                  <a:pt x="6871" y="45273"/>
                </a:moveTo>
                <a:cubicBezTo>
                  <a:pt x="6871" y="45273"/>
                  <a:pt x="1" y="36777"/>
                  <a:pt x="11156" y="31660"/>
                </a:cubicBezTo>
                <a:cubicBezTo>
                  <a:pt x="22312" y="26543"/>
                  <a:pt x="4727" y="12038"/>
                  <a:pt x="12942" y="6020"/>
                </a:cubicBezTo>
                <a:cubicBezTo>
                  <a:pt x="21156" y="1"/>
                  <a:pt x="45681" y="2119"/>
                  <a:pt x="45561" y="15428"/>
                </a:cubicBezTo>
                <a:cubicBezTo>
                  <a:pt x="45561" y="15428"/>
                  <a:pt x="49609" y="29550"/>
                  <a:pt x="37109" y="30499"/>
                </a:cubicBezTo>
                <a:cubicBezTo>
                  <a:pt x="24609" y="31447"/>
                  <a:pt x="33159" y="44730"/>
                  <a:pt x="25253" y="46153"/>
                </a:cubicBezTo>
                <a:cubicBezTo>
                  <a:pt x="17347" y="47578"/>
                  <a:pt x="13299" y="50966"/>
                  <a:pt x="6871" y="45273"/>
                </a:cubicBezTo>
                <a:close/>
              </a:path>
            </a:pathLst>
          </a:custGeom>
          <a:gradFill>
            <a:gsLst>
              <a:gs pos="0">
                <a:schemeClr val="accent5"/>
              </a:gs>
              <a:gs pos="52000">
                <a:schemeClr val="lt2"/>
              </a:gs>
              <a:gs pos="74000">
                <a:schemeClr val="dk2"/>
              </a:gs>
              <a:gs pos="100000">
                <a:schemeClr val="dk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7"/>
          <p:cNvSpPr/>
          <p:nvPr/>
        </p:nvSpPr>
        <p:spPr>
          <a:xfrm rot="5400000">
            <a:off x="-16115" y="3526874"/>
            <a:ext cx="1174628" cy="2153255"/>
          </a:xfrm>
          <a:custGeom>
            <a:rect b="b" l="l" r="r" t="t"/>
            <a:pathLst>
              <a:path extrusionOk="0" h="45586" w="63502">
                <a:moveTo>
                  <a:pt x="50853" y="0"/>
                </a:moveTo>
                <a:cubicBezTo>
                  <a:pt x="42114" y="0"/>
                  <a:pt x="35310" y="5109"/>
                  <a:pt x="31860" y="10116"/>
                </a:cubicBezTo>
                <a:cubicBezTo>
                  <a:pt x="27055" y="17094"/>
                  <a:pt x="17289" y="15987"/>
                  <a:pt x="11090" y="21695"/>
                </a:cubicBezTo>
                <a:cubicBezTo>
                  <a:pt x="0" y="31909"/>
                  <a:pt x="6141" y="45586"/>
                  <a:pt x="6141" y="45586"/>
                </a:cubicBezTo>
                <a:lnTo>
                  <a:pt x="63502" y="45586"/>
                </a:lnTo>
                <a:lnTo>
                  <a:pt x="63502" y="3471"/>
                </a:lnTo>
                <a:cubicBezTo>
                  <a:pt x="58987" y="1005"/>
                  <a:pt x="54730" y="0"/>
                  <a:pt x="50853" y="0"/>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7" name="Google Shape;327;p57"/>
          <p:cNvSpPr/>
          <p:nvPr/>
        </p:nvSpPr>
        <p:spPr>
          <a:xfrm rot="7610874">
            <a:off x="-1319402" y="1295363"/>
            <a:ext cx="2615591" cy="3500261"/>
          </a:xfrm>
          <a:custGeom>
            <a:rect b="b" l="l" r="r" t="t"/>
            <a:pathLst>
              <a:path extrusionOk="0" h="19092" w="26086">
                <a:moveTo>
                  <a:pt x="17280" y="0"/>
                </a:moveTo>
                <a:cubicBezTo>
                  <a:pt x="16602" y="0"/>
                  <a:pt x="15923" y="109"/>
                  <a:pt x="15301" y="323"/>
                </a:cubicBezTo>
                <a:cubicBezTo>
                  <a:pt x="13457" y="949"/>
                  <a:pt x="12075" y="2480"/>
                  <a:pt x="9900" y="3494"/>
                </a:cubicBezTo>
                <a:cubicBezTo>
                  <a:pt x="7706" y="4507"/>
                  <a:pt x="4719" y="4987"/>
                  <a:pt x="2802" y="6793"/>
                </a:cubicBezTo>
                <a:cubicBezTo>
                  <a:pt x="866" y="8581"/>
                  <a:pt x="0" y="11716"/>
                  <a:pt x="940" y="14113"/>
                </a:cubicBezTo>
                <a:cubicBezTo>
                  <a:pt x="1899" y="16508"/>
                  <a:pt x="4683" y="18187"/>
                  <a:pt x="7300" y="18795"/>
                </a:cubicBezTo>
                <a:cubicBezTo>
                  <a:pt x="8242" y="19014"/>
                  <a:pt x="9164" y="19092"/>
                  <a:pt x="10067" y="19092"/>
                </a:cubicBezTo>
                <a:cubicBezTo>
                  <a:pt x="11674" y="19092"/>
                  <a:pt x="13218" y="18844"/>
                  <a:pt x="14693" y="18703"/>
                </a:cubicBezTo>
                <a:cubicBezTo>
                  <a:pt x="16979" y="18499"/>
                  <a:pt x="19136" y="18537"/>
                  <a:pt x="21256" y="17781"/>
                </a:cubicBezTo>
                <a:cubicBezTo>
                  <a:pt x="23375" y="17007"/>
                  <a:pt x="25477" y="15440"/>
                  <a:pt x="25772" y="13504"/>
                </a:cubicBezTo>
                <a:cubicBezTo>
                  <a:pt x="26086" y="11587"/>
                  <a:pt x="24611" y="9301"/>
                  <a:pt x="23634" y="7033"/>
                </a:cubicBezTo>
                <a:cubicBezTo>
                  <a:pt x="22657" y="4766"/>
                  <a:pt x="22196" y="2516"/>
                  <a:pt x="20813" y="1244"/>
                </a:cubicBezTo>
                <a:cubicBezTo>
                  <a:pt x="19902" y="407"/>
                  <a:pt x="18591" y="0"/>
                  <a:pt x="17280" y="0"/>
                </a:cubicBezTo>
                <a:close/>
              </a:path>
            </a:pathLst>
          </a:custGeom>
          <a:gradFill>
            <a:gsLst>
              <a:gs pos="0">
                <a:schemeClr val="accent6"/>
              </a:gs>
              <a:gs pos="55000">
                <a:schemeClr val="lt2"/>
              </a:gs>
              <a:gs pos="72000">
                <a:schemeClr val="dk2"/>
              </a:gs>
              <a:gs pos="100000">
                <a:schemeClr val="dk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7"/>
          <p:cNvSpPr/>
          <p:nvPr/>
        </p:nvSpPr>
        <p:spPr>
          <a:xfrm flipH="1" rot="3329862">
            <a:off x="8002178" y="832048"/>
            <a:ext cx="2669522" cy="2642807"/>
          </a:xfrm>
          <a:custGeom>
            <a:rect b="b" l="l" r="r" t="t"/>
            <a:pathLst>
              <a:path extrusionOk="0" h="28923" w="20831">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gradFill>
            <a:gsLst>
              <a:gs pos="0">
                <a:schemeClr val="accent2"/>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dk2"/>
        </a:solidFill>
      </p:bgPr>
    </p:bg>
    <p:spTree>
      <p:nvGrpSpPr>
        <p:cNvPr id="329" name="Shape 329"/>
        <p:cNvGrpSpPr/>
        <p:nvPr/>
      </p:nvGrpSpPr>
      <p:grpSpPr>
        <a:xfrm>
          <a:off x="0" y="0"/>
          <a:ext cx="0" cy="0"/>
          <a:chOff x="0" y="0"/>
          <a:chExt cx="0" cy="0"/>
        </a:xfrm>
      </p:grpSpPr>
      <p:sp>
        <p:nvSpPr>
          <p:cNvPr id="330" name="Google Shape;330;p58"/>
          <p:cNvSpPr txBox="1"/>
          <p:nvPr>
            <p:ph hasCustomPrompt="1" type="title"/>
          </p:nvPr>
        </p:nvSpPr>
        <p:spPr>
          <a:xfrm rot="-188">
            <a:off x="1828800" y="839746"/>
            <a:ext cx="5486400" cy="991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6200"/>
              <a:buNone/>
              <a:defRPr sz="6200"/>
            </a:lvl1pPr>
            <a:lvl2pPr lvl="1" rtl="0">
              <a:spcBef>
                <a:spcPts val="0"/>
              </a:spcBef>
              <a:spcAft>
                <a:spcPts val="0"/>
              </a:spcAft>
              <a:buSzPts val="6200"/>
              <a:buNone/>
              <a:defRPr sz="6200"/>
            </a:lvl2pPr>
            <a:lvl3pPr lvl="2" rtl="0">
              <a:spcBef>
                <a:spcPts val="0"/>
              </a:spcBef>
              <a:spcAft>
                <a:spcPts val="0"/>
              </a:spcAft>
              <a:buSzPts val="6200"/>
              <a:buNone/>
              <a:defRPr sz="6200"/>
            </a:lvl3pPr>
            <a:lvl4pPr lvl="3" rtl="0">
              <a:spcBef>
                <a:spcPts val="0"/>
              </a:spcBef>
              <a:spcAft>
                <a:spcPts val="0"/>
              </a:spcAft>
              <a:buSzPts val="6200"/>
              <a:buNone/>
              <a:defRPr sz="6200"/>
            </a:lvl4pPr>
            <a:lvl5pPr lvl="4" rtl="0">
              <a:spcBef>
                <a:spcPts val="0"/>
              </a:spcBef>
              <a:spcAft>
                <a:spcPts val="0"/>
              </a:spcAft>
              <a:buSzPts val="6200"/>
              <a:buNone/>
              <a:defRPr sz="6200"/>
            </a:lvl5pPr>
            <a:lvl6pPr lvl="5" rtl="0">
              <a:spcBef>
                <a:spcPts val="0"/>
              </a:spcBef>
              <a:spcAft>
                <a:spcPts val="0"/>
              </a:spcAft>
              <a:buSzPts val="6200"/>
              <a:buNone/>
              <a:defRPr sz="6200"/>
            </a:lvl6pPr>
            <a:lvl7pPr lvl="6" rtl="0">
              <a:spcBef>
                <a:spcPts val="0"/>
              </a:spcBef>
              <a:spcAft>
                <a:spcPts val="0"/>
              </a:spcAft>
              <a:buSzPts val="6200"/>
              <a:buNone/>
              <a:defRPr sz="6200"/>
            </a:lvl7pPr>
            <a:lvl8pPr lvl="7" rtl="0">
              <a:spcBef>
                <a:spcPts val="0"/>
              </a:spcBef>
              <a:spcAft>
                <a:spcPts val="0"/>
              </a:spcAft>
              <a:buSzPts val="6200"/>
              <a:buNone/>
              <a:defRPr sz="6200"/>
            </a:lvl8pPr>
            <a:lvl9pPr lvl="8" rtl="0">
              <a:spcBef>
                <a:spcPts val="0"/>
              </a:spcBef>
              <a:spcAft>
                <a:spcPts val="0"/>
              </a:spcAft>
              <a:buSzPts val="6200"/>
              <a:buNone/>
              <a:defRPr sz="6200"/>
            </a:lvl9pPr>
          </a:lstStyle>
          <a:p>
            <a:r>
              <a:t>xx%</a:t>
            </a:r>
          </a:p>
        </p:txBody>
      </p:sp>
      <p:sp>
        <p:nvSpPr>
          <p:cNvPr id="331" name="Google Shape;331;p58"/>
          <p:cNvSpPr txBox="1"/>
          <p:nvPr>
            <p:ph idx="1" type="subTitle"/>
          </p:nvPr>
        </p:nvSpPr>
        <p:spPr>
          <a:xfrm>
            <a:off x="1828800" y="2060338"/>
            <a:ext cx="54864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2" name="Google Shape;332;p58"/>
          <p:cNvSpPr txBox="1"/>
          <p:nvPr>
            <p:ph hasCustomPrompt="1" idx="2" type="title"/>
          </p:nvPr>
        </p:nvSpPr>
        <p:spPr>
          <a:xfrm>
            <a:off x="1828800" y="2920500"/>
            <a:ext cx="5486400" cy="991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6200"/>
              <a:buNone/>
              <a:defRPr sz="6200"/>
            </a:lvl1pPr>
            <a:lvl2pPr lvl="1" rtl="0">
              <a:spcBef>
                <a:spcPts val="0"/>
              </a:spcBef>
              <a:spcAft>
                <a:spcPts val="0"/>
              </a:spcAft>
              <a:buSzPts val="6200"/>
              <a:buNone/>
              <a:defRPr sz="6200"/>
            </a:lvl2pPr>
            <a:lvl3pPr lvl="2" rtl="0">
              <a:spcBef>
                <a:spcPts val="0"/>
              </a:spcBef>
              <a:spcAft>
                <a:spcPts val="0"/>
              </a:spcAft>
              <a:buSzPts val="6200"/>
              <a:buNone/>
              <a:defRPr sz="6200"/>
            </a:lvl3pPr>
            <a:lvl4pPr lvl="3" rtl="0">
              <a:spcBef>
                <a:spcPts val="0"/>
              </a:spcBef>
              <a:spcAft>
                <a:spcPts val="0"/>
              </a:spcAft>
              <a:buSzPts val="6200"/>
              <a:buNone/>
              <a:defRPr sz="6200"/>
            </a:lvl4pPr>
            <a:lvl5pPr lvl="4" rtl="0">
              <a:spcBef>
                <a:spcPts val="0"/>
              </a:spcBef>
              <a:spcAft>
                <a:spcPts val="0"/>
              </a:spcAft>
              <a:buSzPts val="6200"/>
              <a:buNone/>
              <a:defRPr sz="6200"/>
            </a:lvl5pPr>
            <a:lvl6pPr lvl="5" rtl="0">
              <a:spcBef>
                <a:spcPts val="0"/>
              </a:spcBef>
              <a:spcAft>
                <a:spcPts val="0"/>
              </a:spcAft>
              <a:buSzPts val="6200"/>
              <a:buNone/>
              <a:defRPr sz="6200"/>
            </a:lvl6pPr>
            <a:lvl7pPr lvl="6" rtl="0">
              <a:spcBef>
                <a:spcPts val="0"/>
              </a:spcBef>
              <a:spcAft>
                <a:spcPts val="0"/>
              </a:spcAft>
              <a:buSzPts val="6200"/>
              <a:buNone/>
              <a:defRPr sz="6200"/>
            </a:lvl7pPr>
            <a:lvl8pPr lvl="7" rtl="0">
              <a:spcBef>
                <a:spcPts val="0"/>
              </a:spcBef>
              <a:spcAft>
                <a:spcPts val="0"/>
              </a:spcAft>
              <a:buSzPts val="6200"/>
              <a:buNone/>
              <a:defRPr sz="6200"/>
            </a:lvl8pPr>
            <a:lvl9pPr lvl="8" rtl="0">
              <a:spcBef>
                <a:spcPts val="0"/>
              </a:spcBef>
              <a:spcAft>
                <a:spcPts val="0"/>
              </a:spcAft>
              <a:buSzPts val="6200"/>
              <a:buNone/>
              <a:defRPr sz="6200"/>
            </a:lvl9pPr>
          </a:lstStyle>
          <a:p>
            <a:r>
              <a:t>xx%</a:t>
            </a:r>
          </a:p>
        </p:txBody>
      </p:sp>
      <p:sp>
        <p:nvSpPr>
          <p:cNvPr id="333" name="Google Shape;333;p58"/>
          <p:cNvSpPr txBox="1"/>
          <p:nvPr>
            <p:ph idx="3" type="subTitle"/>
          </p:nvPr>
        </p:nvSpPr>
        <p:spPr>
          <a:xfrm>
            <a:off x="1828800" y="4130988"/>
            <a:ext cx="54864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Anaheim"/>
                <a:ea typeface="Anaheim"/>
                <a:cs typeface="Anaheim"/>
                <a:sym typeface="Anahei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4" name="Google Shape;334;p58"/>
          <p:cNvSpPr/>
          <p:nvPr/>
        </p:nvSpPr>
        <p:spPr>
          <a:xfrm rot="4950891">
            <a:off x="7157246" y="1005631"/>
            <a:ext cx="3195599" cy="3260800"/>
          </a:xfrm>
          <a:custGeom>
            <a:rect b="b" l="l" r="r" t="t"/>
            <a:pathLst>
              <a:path extrusionOk="0" h="39371" w="45298">
                <a:moveTo>
                  <a:pt x="7516" y="9112"/>
                </a:moveTo>
                <a:cubicBezTo>
                  <a:pt x="7516" y="9112"/>
                  <a:pt x="11481" y="1"/>
                  <a:pt x="23345" y="1790"/>
                </a:cubicBezTo>
                <a:cubicBezTo>
                  <a:pt x="35210" y="3579"/>
                  <a:pt x="27099" y="16436"/>
                  <a:pt x="36198" y="15646"/>
                </a:cubicBezTo>
                <a:cubicBezTo>
                  <a:pt x="45298" y="14854"/>
                  <a:pt x="44902" y="19206"/>
                  <a:pt x="44308" y="21184"/>
                </a:cubicBezTo>
                <a:cubicBezTo>
                  <a:pt x="43715" y="23163"/>
                  <a:pt x="1" y="39370"/>
                  <a:pt x="7516" y="9112"/>
                </a:cubicBezTo>
                <a:close/>
              </a:path>
            </a:pathLst>
          </a:custGeom>
          <a:gradFill>
            <a:gsLst>
              <a:gs pos="0">
                <a:schemeClr val="accent5"/>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8"/>
          <p:cNvSpPr/>
          <p:nvPr/>
        </p:nvSpPr>
        <p:spPr>
          <a:xfrm rot="-4865726">
            <a:off x="-1446713" y="1270789"/>
            <a:ext cx="2720143" cy="2355705"/>
          </a:xfrm>
          <a:custGeom>
            <a:rect b="b" l="l" r="r" t="t"/>
            <a:pathLst>
              <a:path extrusionOk="0" h="29414" w="22216">
                <a:moveTo>
                  <a:pt x="12843" y="1"/>
                </a:moveTo>
                <a:cubicBezTo>
                  <a:pt x="12808" y="1"/>
                  <a:pt x="12774" y="1"/>
                  <a:pt x="12739" y="2"/>
                </a:cubicBezTo>
                <a:cubicBezTo>
                  <a:pt x="10638" y="19"/>
                  <a:pt x="8555" y="1199"/>
                  <a:pt x="6914" y="2638"/>
                </a:cubicBezTo>
                <a:cubicBezTo>
                  <a:pt x="5254" y="4076"/>
                  <a:pt x="4057" y="5772"/>
                  <a:pt x="2730" y="7578"/>
                </a:cubicBezTo>
                <a:cubicBezTo>
                  <a:pt x="1420" y="9385"/>
                  <a:pt x="0" y="11283"/>
                  <a:pt x="333" y="12980"/>
                </a:cubicBezTo>
                <a:cubicBezTo>
                  <a:pt x="683" y="14694"/>
                  <a:pt x="2785" y="16206"/>
                  <a:pt x="3725" y="18658"/>
                </a:cubicBezTo>
                <a:cubicBezTo>
                  <a:pt x="4664" y="21110"/>
                  <a:pt x="4443" y="24502"/>
                  <a:pt x="5753" y="26659"/>
                </a:cubicBezTo>
                <a:cubicBezTo>
                  <a:pt x="6854" y="28474"/>
                  <a:pt x="9026" y="29414"/>
                  <a:pt x="11235" y="29414"/>
                </a:cubicBezTo>
                <a:cubicBezTo>
                  <a:pt x="11652" y="29414"/>
                  <a:pt x="12069" y="29380"/>
                  <a:pt x="12481" y="29313"/>
                </a:cubicBezTo>
                <a:cubicBezTo>
                  <a:pt x="15062" y="28889"/>
                  <a:pt x="17404" y="27101"/>
                  <a:pt x="18436" y="24797"/>
                </a:cubicBezTo>
                <a:cubicBezTo>
                  <a:pt x="19469" y="22473"/>
                  <a:pt x="19192" y="19616"/>
                  <a:pt x="19395" y="17607"/>
                </a:cubicBezTo>
                <a:cubicBezTo>
                  <a:pt x="19597" y="15579"/>
                  <a:pt x="20280" y="14380"/>
                  <a:pt x="20925" y="12814"/>
                </a:cubicBezTo>
                <a:cubicBezTo>
                  <a:pt x="21571" y="11228"/>
                  <a:pt x="22215" y="9292"/>
                  <a:pt x="21902" y="7449"/>
                </a:cubicBezTo>
                <a:cubicBezTo>
                  <a:pt x="21588" y="5606"/>
                  <a:pt x="20335" y="3891"/>
                  <a:pt x="18657" y="2471"/>
                </a:cubicBezTo>
                <a:cubicBezTo>
                  <a:pt x="16989" y="1093"/>
                  <a:pt x="14911" y="1"/>
                  <a:pt x="12843" y="1"/>
                </a:cubicBezTo>
                <a:close/>
              </a:path>
            </a:pathLst>
          </a:custGeom>
          <a:gradFill>
            <a:gsLst>
              <a:gs pos="0">
                <a:schemeClr val="accent2"/>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8"/>
          <p:cNvSpPr/>
          <p:nvPr/>
        </p:nvSpPr>
        <p:spPr>
          <a:xfrm rot="8733794">
            <a:off x="-1434713" y="-899769"/>
            <a:ext cx="3584762" cy="2574095"/>
          </a:xfrm>
          <a:custGeom>
            <a:rect b="b" l="l" r="r" t="t"/>
            <a:pathLst>
              <a:path extrusionOk="0" h="26293" w="24926">
                <a:moveTo>
                  <a:pt x="13176" y="0"/>
                </a:moveTo>
                <a:cubicBezTo>
                  <a:pt x="13049" y="0"/>
                  <a:pt x="12922" y="7"/>
                  <a:pt x="12795" y="21"/>
                </a:cubicBezTo>
                <a:cubicBezTo>
                  <a:pt x="10822" y="242"/>
                  <a:pt x="8997" y="2233"/>
                  <a:pt x="6656" y="3598"/>
                </a:cubicBezTo>
                <a:cubicBezTo>
                  <a:pt x="4315" y="4944"/>
                  <a:pt x="1439" y="5644"/>
                  <a:pt x="720" y="7285"/>
                </a:cubicBezTo>
                <a:cubicBezTo>
                  <a:pt x="1" y="8944"/>
                  <a:pt x="1420" y="11562"/>
                  <a:pt x="2324" y="13885"/>
                </a:cubicBezTo>
                <a:cubicBezTo>
                  <a:pt x="3209" y="16226"/>
                  <a:pt x="3559" y="18272"/>
                  <a:pt x="4555" y="20244"/>
                </a:cubicBezTo>
                <a:cubicBezTo>
                  <a:pt x="5532" y="22218"/>
                  <a:pt x="7135" y="24116"/>
                  <a:pt x="9292" y="25259"/>
                </a:cubicBezTo>
                <a:cubicBezTo>
                  <a:pt x="10516" y="25897"/>
                  <a:pt x="11917" y="26292"/>
                  <a:pt x="13231" y="26292"/>
                </a:cubicBezTo>
                <a:cubicBezTo>
                  <a:pt x="14233" y="26292"/>
                  <a:pt x="15184" y="26062"/>
                  <a:pt x="15966" y="25536"/>
                </a:cubicBezTo>
                <a:cubicBezTo>
                  <a:pt x="17773" y="24337"/>
                  <a:pt x="18694" y="21572"/>
                  <a:pt x="20482" y="19526"/>
                </a:cubicBezTo>
                <a:cubicBezTo>
                  <a:pt x="22271" y="17499"/>
                  <a:pt x="24925" y="16208"/>
                  <a:pt x="24889" y="14678"/>
                </a:cubicBezTo>
                <a:cubicBezTo>
                  <a:pt x="24851" y="13166"/>
                  <a:pt x="22105" y="11433"/>
                  <a:pt x="20667" y="9442"/>
                </a:cubicBezTo>
                <a:cubicBezTo>
                  <a:pt x="19229" y="7432"/>
                  <a:pt x="19100" y="5165"/>
                  <a:pt x="17994" y="3248"/>
                </a:cubicBezTo>
                <a:cubicBezTo>
                  <a:pt x="16942" y="1470"/>
                  <a:pt x="15033" y="0"/>
                  <a:pt x="13176" y="0"/>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8"/>
          <p:cNvSpPr/>
          <p:nvPr/>
        </p:nvSpPr>
        <p:spPr>
          <a:xfrm>
            <a:off x="7394625" y="2920500"/>
            <a:ext cx="3185102" cy="2239640"/>
          </a:xfrm>
          <a:custGeom>
            <a:rect b="b" l="l" r="r" t="t"/>
            <a:pathLst>
              <a:path extrusionOk="0" h="45586" w="63502">
                <a:moveTo>
                  <a:pt x="50853" y="0"/>
                </a:moveTo>
                <a:cubicBezTo>
                  <a:pt x="42114" y="0"/>
                  <a:pt x="35310" y="5109"/>
                  <a:pt x="31860" y="10116"/>
                </a:cubicBezTo>
                <a:cubicBezTo>
                  <a:pt x="27055" y="17094"/>
                  <a:pt x="17289" y="15987"/>
                  <a:pt x="11090" y="21695"/>
                </a:cubicBezTo>
                <a:cubicBezTo>
                  <a:pt x="0" y="31909"/>
                  <a:pt x="6141" y="45586"/>
                  <a:pt x="6141" y="45586"/>
                </a:cubicBezTo>
                <a:lnTo>
                  <a:pt x="63502" y="45586"/>
                </a:lnTo>
                <a:lnTo>
                  <a:pt x="63502" y="3471"/>
                </a:lnTo>
                <a:cubicBezTo>
                  <a:pt x="58987" y="1005"/>
                  <a:pt x="54730" y="0"/>
                  <a:pt x="50853" y="0"/>
                </a:cubicBezTo>
                <a:close/>
              </a:path>
            </a:pathLst>
          </a:custGeom>
          <a:gradFill>
            <a:gsLst>
              <a:gs pos="0">
                <a:schemeClr val="accent6"/>
              </a:gs>
              <a:gs pos="7100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MAIN_POINT_1_4">
    <p:bg>
      <p:bgPr>
        <a:gradFill>
          <a:gsLst>
            <a:gs pos="0">
              <a:schemeClr val="accent1"/>
            </a:gs>
            <a:gs pos="50000">
              <a:schemeClr val="accent6"/>
            </a:gs>
            <a:gs pos="100000">
              <a:schemeClr val="accent5"/>
            </a:gs>
          </a:gsLst>
          <a:lin ang="2698631" scaled="0"/>
        </a:gradFill>
      </p:bgPr>
    </p:bg>
    <p:spTree>
      <p:nvGrpSpPr>
        <p:cNvPr id="338" name="Shape 338"/>
        <p:cNvGrpSpPr/>
        <p:nvPr/>
      </p:nvGrpSpPr>
      <p:grpSpPr>
        <a:xfrm>
          <a:off x="0" y="0"/>
          <a:ext cx="0" cy="0"/>
          <a:chOff x="0" y="0"/>
          <a:chExt cx="0" cy="0"/>
        </a:xfrm>
      </p:grpSpPr>
      <p:sp>
        <p:nvSpPr>
          <p:cNvPr id="339" name="Google Shape;339;p59"/>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9"/>
          <p:cNvSpPr txBox="1"/>
          <p:nvPr>
            <p:ph idx="1" type="subTitle"/>
          </p:nvPr>
        </p:nvSpPr>
        <p:spPr>
          <a:xfrm rot="241">
            <a:off x="2429687" y="3565575"/>
            <a:ext cx="4284600" cy="819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1" name="Google Shape;341;p59"/>
          <p:cNvSpPr txBox="1"/>
          <p:nvPr>
            <p:ph type="title"/>
          </p:nvPr>
        </p:nvSpPr>
        <p:spPr>
          <a:xfrm>
            <a:off x="2278638" y="2706762"/>
            <a:ext cx="4586700" cy="74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
    <p:bg>
      <p:bgPr>
        <a:solidFill>
          <a:schemeClr val="dk2"/>
        </a:solidFill>
      </p:bgPr>
    </p:bg>
    <p:spTree>
      <p:nvGrpSpPr>
        <p:cNvPr id="342" name="Shape 342"/>
        <p:cNvGrpSpPr/>
        <p:nvPr/>
      </p:nvGrpSpPr>
      <p:grpSpPr>
        <a:xfrm>
          <a:off x="0" y="0"/>
          <a:ext cx="0" cy="0"/>
          <a:chOff x="0" y="0"/>
          <a:chExt cx="0" cy="0"/>
        </a:xfrm>
      </p:grpSpPr>
      <p:sp>
        <p:nvSpPr>
          <p:cNvPr id="343" name="Google Shape;343;p60"/>
          <p:cNvSpPr txBox="1"/>
          <p:nvPr>
            <p:ph idx="1" type="subTitle"/>
          </p:nvPr>
        </p:nvSpPr>
        <p:spPr>
          <a:xfrm>
            <a:off x="1026450" y="3806350"/>
            <a:ext cx="2286000" cy="56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4" name="Google Shape;344;p60"/>
          <p:cNvSpPr txBox="1"/>
          <p:nvPr>
            <p:ph idx="2" type="subTitle"/>
          </p:nvPr>
        </p:nvSpPr>
        <p:spPr>
          <a:xfrm>
            <a:off x="5831550" y="3864550"/>
            <a:ext cx="2286000" cy="50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5" name="Google Shape;345;p60"/>
          <p:cNvSpPr txBox="1"/>
          <p:nvPr>
            <p:ph hasCustomPrompt="1" type="title"/>
          </p:nvPr>
        </p:nvSpPr>
        <p:spPr>
          <a:xfrm>
            <a:off x="1026450" y="3167984"/>
            <a:ext cx="2286000" cy="72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46" name="Google Shape;346;p60"/>
          <p:cNvSpPr txBox="1"/>
          <p:nvPr>
            <p:ph hasCustomPrompt="1" idx="3" type="title"/>
          </p:nvPr>
        </p:nvSpPr>
        <p:spPr>
          <a:xfrm>
            <a:off x="5831550" y="3167975"/>
            <a:ext cx="2286000" cy="72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47" name="Google Shape;347;p60"/>
          <p:cNvSpPr txBox="1"/>
          <p:nvPr>
            <p:ph idx="4"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8" name="Google Shape;348;p60"/>
          <p:cNvSpPr txBox="1"/>
          <p:nvPr>
            <p:ph idx="5" type="subTitle"/>
          </p:nvPr>
        </p:nvSpPr>
        <p:spPr>
          <a:xfrm>
            <a:off x="3429000" y="3864550"/>
            <a:ext cx="2286000" cy="50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9" name="Google Shape;349;p60"/>
          <p:cNvSpPr txBox="1"/>
          <p:nvPr>
            <p:ph hasCustomPrompt="1" idx="6" type="title"/>
          </p:nvPr>
        </p:nvSpPr>
        <p:spPr>
          <a:xfrm>
            <a:off x="3429012" y="3167984"/>
            <a:ext cx="2286000" cy="72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MAIN_POINT_1_3">
    <p:bg>
      <p:bgPr>
        <a:solidFill>
          <a:schemeClr val="dk2"/>
        </a:solidFill>
      </p:bgPr>
    </p:bg>
    <p:spTree>
      <p:nvGrpSpPr>
        <p:cNvPr id="350" name="Shape 350"/>
        <p:cNvGrpSpPr/>
        <p:nvPr/>
      </p:nvGrpSpPr>
      <p:grpSpPr>
        <a:xfrm>
          <a:off x="0" y="0"/>
          <a:ext cx="0" cy="0"/>
          <a:chOff x="0" y="0"/>
          <a:chExt cx="0" cy="0"/>
        </a:xfrm>
      </p:grpSpPr>
      <p:sp>
        <p:nvSpPr>
          <p:cNvPr id="351" name="Google Shape;351;p61"/>
          <p:cNvSpPr txBox="1"/>
          <p:nvPr>
            <p:ph idx="1" type="subTitle"/>
          </p:nvPr>
        </p:nvSpPr>
        <p:spPr>
          <a:xfrm rot="246">
            <a:off x="1198325" y="2979200"/>
            <a:ext cx="4184400" cy="817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2" name="Google Shape;352;p61"/>
          <p:cNvSpPr txBox="1"/>
          <p:nvPr>
            <p:ph type="title"/>
          </p:nvPr>
        </p:nvSpPr>
        <p:spPr>
          <a:xfrm>
            <a:off x="1198325" y="2097600"/>
            <a:ext cx="4586700" cy="739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800"/>
              <a:buNone/>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53" name="Google Shape;353;p61"/>
          <p:cNvSpPr/>
          <p:nvPr/>
        </p:nvSpPr>
        <p:spPr>
          <a:xfrm flipH="1" rot="-9511317">
            <a:off x="-817848" y="1334104"/>
            <a:ext cx="2313832" cy="4705105"/>
          </a:xfrm>
          <a:custGeom>
            <a:rect b="b" l="l" r="r" t="t"/>
            <a:pathLst>
              <a:path extrusionOk="0" h="50966" w="49609">
                <a:moveTo>
                  <a:pt x="6871" y="45273"/>
                </a:moveTo>
                <a:cubicBezTo>
                  <a:pt x="6871" y="45273"/>
                  <a:pt x="1" y="36777"/>
                  <a:pt x="11156" y="31660"/>
                </a:cubicBezTo>
                <a:cubicBezTo>
                  <a:pt x="22312" y="26543"/>
                  <a:pt x="4727" y="12038"/>
                  <a:pt x="12942" y="6020"/>
                </a:cubicBezTo>
                <a:cubicBezTo>
                  <a:pt x="21156" y="1"/>
                  <a:pt x="45681" y="2119"/>
                  <a:pt x="45561" y="15428"/>
                </a:cubicBezTo>
                <a:cubicBezTo>
                  <a:pt x="45561" y="15428"/>
                  <a:pt x="49609" y="29550"/>
                  <a:pt x="37109" y="30499"/>
                </a:cubicBezTo>
                <a:cubicBezTo>
                  <a:pt x="24609" y="31447"/>
                  <a:pt x="33159" y="44730"/>
                  <a:pt x="25253" y="46153"/>
                </a:cubicBezTo>
                <a:cubicBezTo>
                  <a:pt x="17347" y="47578"/>
                  <a:pt x="13299" y="50966"/>
                  <a:pt x="6871" y="45273"/>
                </a:cubicBezTo>
                <a:close/>
              </a:path>
            </a:pathLst>
          </a:custGeom>
          <a:gradFill>
            <a:gsLst>
              <a:gs pos="0">
                <a:schemeClr val="accent5"/>
              </a:gs>
              <a:gs pos="52000">
                <a:schemeClr val="lt2"/>
              </a:gs>
              <a:gs pos="74000">
                <a:schemeClr val="dk2"/>
              </a:gs>
              <a:gs pos="100000">
                <a:schemeClr val="dk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61"/>
          <p:cNvSpPr/>
          <p:nvPr/>
        </p:nvSpPr>
        <p:spPr>
          <a:xfrm flipH="1" rot="1615650">
            <a:off x="6645205" y="-743950"/>
            <a:ext cx="1888698" cy="1763464"/>
          </a:xfrm>
          <a:custGeom>
            <a:rect b="b" l="l" r="r" t="t"/>
            <a:pathLst>
              <a:path extrusionOk="0" h="28923" w="20831">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gradFill>
            <a:gsLst>
              <a:gs pos="0">
                <a:schemeClr val="accent2"/>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61"/>
          <p:cNvSpPr/>
          <p:nvPr/>
        </p:nvSpPr>
        <p:spPr>
          <a:xfrm rot="10800000">
            <a:off x="-596114" y="692405"/>
            <a:ext cx="1870366" cy="2014349"/>
          </a:xfrm>
          <a:custGeom>
            <a:rect b="b" l="l" r="r" t="t"/>
            <a:pathLst>
              <a:path extrusionOk="0" h="19092" w="26086">
                <a:moveTo>
                  <a:pt x="17280" y="0"/>
                </a:moveTo>
                <a:cubicBezTo>
                  <a:pt x="16602" y="0"/>
                  <a:pt x="15923" y="109"/>
                  <a:pt x="15301" y="323"/>
                </a:cubicBezTo>
                <a:cubicBezTo>
                  <a:pt x="13457" y="949"/>
                  <a:pt x="12075" y="2480"/>
                  <a:pt x="9900" y="3494"/>
                </a:cubicBezTo>
                <a:cubicBezTo>
                  <a:pt x="7706" y="4507"/>
                  <a:pt x="4719" y="4987"/>
                  <a:pt x="2802" y="6793"/>
                </a:cubicBezTo>
                <a:cubicBezTo>
                  <a:pt x="866" y="8581"/>
                  <a:pt x="0" y="11716"/>
                  <a:pt x="940" y="14113"/>
                </a:cubicBezTo>
                <a:cubicBezTo>
                  <a:pt x="1899" y="16508"/>
                  <a:pt x="4683" y="18187"/>
                  <a:pt x="7300" y="18795"/>
                </a:cubicBezTo>
                <a:cubicBezTo>
                  <a:pt x="8242" y="19014"/>
                  <a:pt x="9164" y="19092"/>
                  <a:pt x="10067" y="19092"/>
                </a:cubicBezTo>
                <a:cubicBezTo>
                  <a:pt x="11674" y="19092"/>
                  <a:pt x="13218" y="18844"/>
                  <a:pt x="14693" y="18703"/>
                </a:cubicBezTo>
                <a:cubicBezTo>
                  <a:pt x="16979" y="18499"/>
                  <a:pt x="19136" y="18537"/>
                  <a:pt x="21256" y="17781"/>
                </a:cubicBezTo>
                <a:cubicBezTo>
                  <a:pt x="23375" y="17007"/>
                  <a:pt x="25477" y="15440"/>
                  <a:pt x="25772" y="13504"/>
                </a:cubicBezTo>
                <a:cubicBezTo>
                  <a:pt x="26086" y="11587"/>
                  <a:pt x="24611" y="9301"/>
                  <a:pt x="23634" y="7033"/>
                </a:cubicBezTo>
                <a:cubicBezTo>
                  <a:pt x="22657" y="4766"/>
                  <a:pt x="22196" y="2516"/>
                  <a:pt x="20813" y="1244"/>
                </a:cubicBezTo>
                <a:cubicBezTo>
                  <a:pt x="19902" y="407"/>
                  <a:pt x="18591" y="0"/>
                  <a:pt x="17280" y="0"/>
                </a:cubicBezTo>
                <a:close/>
              </a:path>
            </a:pathLst>
          </a:custGeom>
          <a:gradFill>
            <a:gsLst>
              <a:gs pos="0">
                <a:schemeClr val="accent6"/>
              </a:gs>
              <a:gs pos="55000">
                <a:schemeClr val="lt2"/>
              </a:gs>
              <a:gs pos="72000">
                <a:schemeClr val="dk2"/>
              </a:gs>
              <a:gs pos="100000">
                <a:schemeClr val="dk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61"/>
          <p:cNvSpPr/>
          <p:nvPr/>
        </p:nvSpPr>
        <p:spPr>
          <a:xfrm rot="-5400000">
            <a:off x="8063325" y="-212025"/>
            <a:ext cx="1727731" cy="2151773"/>
          </a:xfrm>
          <a:custGeom>
            <a:rect b="b" l="l" r="r" t="t"/>
            <a:pathLst>
              <a:path extrusionOk="0" h="45586" w="63502">
                <a:moveTo>
                  <a:pt x="50853" y="0"/>
                </a:moveTo>
                <a:cubicBezTo>
                  <a:pt x="42114" y="0"/>
                  <a:pt x="35310" y="5109"/>
                  <a:pt x="31860" y="10116"/>
                </a:cubicBezTo>
                <a:cubicBezTo>
                  <a:pt x="27055" y="17094"/>
                  <a:pt x="17289" y="15987"/>
                  <a:pt x="11090" y="21695"/>
                </a:cubicBezTo>
                <a:cubicBezTo>
                  <a:pt x="0" y="31909"/>
                  <a:pt x="6141" y="45586"/>
                  <a:pt x="6141" y="45586"/>
                </a:cubicBezTo>
                <a:lnTo>
                  <a:pt x="63502" y="45586"/>
                </a:lnTo>
                <a:lnTo>
                  <a:pt x="63502" y="3471"/>
                </a:lnTo>
                <a:cubicBezTo>
                  <a:pt x="58987" y="1005"/>
                  <a:pt x="54730" y="0"/>
                  <a:pt x="50853" y="0"/>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7"/>
          <p:cNvSpPr txBox="1"/>
          <p:nvPr>
            <p:ph idx="1" type="subTitle"/>
          </p:nvPr>
        </p:nvSpPr>
        <p:spPr>
          <a:xfrm rot="-355">
            <a:off x="1324085" y="2499407"/>
            <a:ext cx="2907600" cy="107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gradFill>
          <a:gsLst>
            <a:gs pos="0">
              <a:schemeClr val="accent1"/>
            </a:gs>
            <a:gs pos="50000">
              <a:schemeClr val="accent6"/>
            </a:gs>
            <a:gs pos="100000">
              <a:schemeClr val="accent5"/>
            </a:gs>
          </a:gsLst>
          <a:lin ang="2698631" scaled="0"/>
        </a:gradFill>
      </p:bgPr>
    </p:bg>
    <p:spTree>
      <p:nvGrpSpPr>
        <p:cNvPr id="357" name="Shape 357"/>
        <p:cNvGrpSpPr/>
        <p:nvPr/>
      </p:nvGrpSpPr>
      <p:grpSpPr>
        <a:xfrm>
          <a:off x="0" y="0"/>
          <a:ext cx="0" cy="0"/>
          <a:chOff x="0" y="0"/>
          <a:chExt cx="0" cy="0"/>
        </a:xfrm>
      </p:grpSpPr>
      <p:sp>
        <p:nvSpPr>
          <p:cNvPr id="358" name="Google Shape;358;p62"/>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2"/>
          <p:cNvSpPr txBox="1"/>
          <p:nvPr/>
        </p:nvSpPr>
        <p:spPr>
          <a:xfrm>
            <a:off x="2779400" y="3233050"/>
            <a:ext cx="3585300" cy="700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accent4"/>
                </a:solidFill>
                <a:latin typeface="Open Sans"/>
                <a:ea typeface="Open Sans"/>
                <a:cs typeface="Open Sans"/>
                <a:sym typeface="Open Sans"/>
              </a:rPr>
              <a:t>CREDITS:</a:t>
            </a:r>
            <a:r>
              <a:rPr lang="en" sz="1100">
                <a:solidFill>
                  <a:schemeClr val="lt1"/>
                </a:solidFill>
                <a:latin typeface="Open Sans"/>
                <a:ea typeface="Open Sans"/>
                <a:cs typeface="Open Sans"/>
                <a:sym typeface="Open Sans"/>
              </a:rPr>
              <a:t> This presentation template was created by </a:t>
            </a:r>
            <a:r>
              <a:rPr b="1" lang="en" sz="1100">
                <a:solidFill>
                  <a:schemeClr val="accent1"/>
                </a:solidFill>
                <a:uFill>
                  <a:noFill/>
                </a:uFill>
                <a:latin typeface="Open Sans"/>
                <a:ea typeface="Open Sans"/>
                <a:cs typeface="Open Sans"/>
                <a:sym typeface="Open Sans"/>
                <a:hlinkClick r:id="rId2">
                  <a:extLst>
                    <a:ext uri="{A12FA001-AC4F-418D-AE19-62706E023703}">
                      <ahyp:hlinkClr val="tx"/>
                    </a:ext>
                  </a:extLst>
                </a:hlinkClick>
              </a:rPr>
              <a:t>Slidesgo</a:t>
            </a:r>
            <a:r>
              <a:rPr b="1" lang="en" sz="1100">
                <a:solidFill>
                  <a:schemeClr val="accent1"/>
                </a:solidFill>
                <a:latin typeface="Open Sans"/>
                <a:ea typeface="Open Sans"/>
                <a:cs typeface="Open Sans"/>
                <a:sym typeface="Open Sans"/>
              </a:rPr>
              <a:t>,</a:t>
            </a:r>
            <a:r>
              <a:rPr lang="en" sz="1100">
                <a:solidFill>
                  <a:schemeClr val="lt1"/>
                </a:solidFill>
                <a:latin typeface="Open Sans"/>
                <a:ea typeface="Open Sans"/>
                <a:cs typeface="Open Sans"/>
                <a:sym typeface="Open Sans"/>
              </a:rPr>
              <a:t> including icons by </a:t>
            </a:r>
            <a:r>
              <a:rPr b="1" lang="en" sz="1100">
                <a:solidFill>
                  <a:schemeClr val="accent1"/>
                </a:solidFill>
                <a:uFill>
                  <a:noFill/>
                </a:uFill>
                <a:latin typeface="Open Sans"/>
                <a:ea typeface="Open Sans"/>
                <a:cs typeface="Open Sans"/>
                <a:sym typeface="Open Sans"/>
                <a:hlinkClick r:id="rId3">
                  <a:extLst>
                    <a:ext uri="{A12FA001-AC4F-418D-AE19-62706E023703}">
                      <ahyp:hlinkClr val="tx"/>
                    </a:ext>
                  </a:extLst>
                </a:hlinkClick>
              </a:rPr>
              <a:t>Flaticon</a:t>
            </a:r>
            <a:r>
              <a:rPr b="1" lang="en" sz="1100">
                <a:solidFill>
                  <a:schemeClr val="accent1"/>
                </a:solidFill>
                <a:latin typeface="Open Sans"/>
                <a:ea typeface="Open Sans"/>
                <a:cs typeface="Open Sans"/>
                <a:sym typeface="Open Sans"/>
              </a:rPr>
              <a:t>,</a:t>
            </a:r>
            <a:r>
              <a:rPr lang="en" sz="1100">
                <a:solidFill>
                  <a:schemeClr val="lt1"/>
                </a:solidFill>
                <a:latin typeface="Open Sans"/>
                <a:ea typeface="Open Sans"/>
                <a:cs typeface="Open Sans"/>
                <a:sym typeface="Open Sans"/>
              </a:rPr>
              <a:t> and infographics &amp; images by </a:t>
            </a:r>
            <a:r>
              <a:rPr b="1" lang="en" sz="1100">
                <a:solidFill>
                  <a:schemeClr val="accent1"/>
                </a:solidFill>
                <a:uFill>
                  <a:noFill/>
                </a:uFill>
                <a:latin typeface="Open Sans"/>
                <a:ea typeface="Open Sans"/>
                <a:cs typeface="Open Sans"/>
                <a:sym typeface="Open Sans"/>
                <a:hlinkClick r:id="rId4">
                  <a:extLst>
                    <a:ext uri="{A12FA001-AC4F-418D-AE19-62706E023703}">
                      <ahyp:hlinkClr val="tx"/>
                    </a:ext>
                  </a:extLst>
                </a:hlinkClick>
              </a:rPr>
              <a:t>Freepik</a:t>
            </a:r>
            <a:endParaRPr b="1" sz="1100">
              <a:solidFill>
                <a:schemeClr val="accent1"/>
              </a:solidFill>
              <a:latin typeface="Open Sans"/>
              <a:ea typeface="Open Sans"/>
              <a:cs typeface="Open Sans"/>
              <a:sym typeface="Open Sans"/>
            </a:endParaRPr>
          </a:p>
        </p:txBody>
      </p:sp>
      <p:sp>
        <p:nvSpPr>
          <p:cNvPr id="360" name="Google Shape;360;p62"/>
          <p:cNvSpPr txBox="1"/>
          <p:nvPr>
            <p:ph type="ctrTitle"/>
          </p:nvPr>
        </p:nvSpPr>
        <p:spPr>
          <a:xfrm>
            <a:off x="2727925" y="787650"/>
            <a:ext cx="3688200" cy="112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61" name="Google Shape;361;p62"/>
          <p:cNvSpPr txBox="1"/>
          <p:nvPr>
            <p:ph idx="1" type="subTitle"/>
          </p:nvPr>
        </p:nvSpPr>
        <p:spPr>
          <a:xfrm>
            <a:off x="2679300" y="2005158"/>
            <a:ext cx="37854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362" name="Google Shape;362;p62"/>
          <p:cNvSpPr txBox="1"/>
          <p:nvPr>
            <p:ph idx="2" type="subTitle"/>
          </p:nvPr>
        </p:nvSpPr>
        <p:spPr>
          <a:xfrm rot="-962">
            <a:off x="2963720" y="4156942"/>
            <a:ext cx="3216600" cy="373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sz="1100"/>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63" name="Shape 363"/>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gradFill>
          <a:gsLst>
            <a:gs pos="0">
              <a:schemeClr val="accent1"/>
            </a:gs>
            <a:gs pos="50000">
              <a:schemeClr val="accent6"/>
            </a:gs>
            <a:gs pos="100000">
              <a:schemeClr val="accent5"/>
            </a:gs>
          </a:gsLst>
          <a:lin ang="2698631" scaled="0"/>
        </a:gradFill>
      </p:bgPr>
    </p:bg>
    <p:spTree>
      <p:nvGrpSpPr>
        <p:cNvPr id="364" name="Shape 364"/>
        <p:cNvGrpSpPr/>
        <p:nvPr/>
      </p:nvGrpSpPr>
      <p:grpSpPr>
        <a:xfrm>
          <a:off x="0" y="0"/>
          <a:ext cx="0" cy="0"/>
          <a:chOff x="0" y="0"/>
          <a:chExt cx="0" cy="0"/>
        </a:xfrm>
      </p:grpSpPr>
      <p:sp>
        <p:nvSpPr>
          <p:cNvPr id="365" name="Google Shape;365;p64"/>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bg>
      <p:bgPr>
        <a:gradFill>
          <a:gsLst>
            <a:gs pos="0">
              <a:schemeClr val="accent1"/>
            </a:gs>
            <a:gs pos="50000">
              <a:schemeClr val="accent3"/>
            </a:gs>
            <a:gs pos="100000">
              <a:schemeClr val="accent2"/>
            </a:gs>
          </a:gsLst>
          <a:lin ang="2698631" scaled="0"/>
        </a:gradFill>
      </p:bgPr>
    </p:bg>
    <p:spTree>
      <p:nvGrpSpPr>
        <p:cNvPr id="366" name="Shape 366"/>
        <p:cNvGrpSpPr/>
        <p:nvPr/>
      </p:nvGrpSpPr>
      <p:grpSpPr>
        <a:xfrm>
          <a:off x="0" y="0"/>
          <a:ext cx="0" cy="0"/>
          <a:chOff x="0" y="0"/>
          <a:chExt cx="0" cy="0"/>
        </a:xfrm>
      </p:grpSpPr>
      <p:sp>
        <p:nvSpPr>
          <p:cNvPr id="367" name="Google Shape;367;p65"/>
          <p:cNvSpPr/>
          <p:nvPr/>
        </p:nvSpPr>
        <p:spPr>
          <a:xfrm>
            <a:off x="228000" y="228600"/>
            <a:ext cx="8688000" cy="468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2">
    <p:bg>
      <p:bgPr>
        <a:solidFill>
          <a:schemeClr val="dk2"/>
        </a:solidFill>
      </p:bgPr>
    </p:bg>
    <p:spTree>
      <p:nvGrpSpPr>
        <p:cNvPr id="368" name="Shape 368"/>
        <p:cNvGrpSpPr/>
        <p:nvPr/>
      </p:nvGrpSpPr>
      <p:grpSpPr>
        <a:xfrm>
          <a:off x="0" y="0"/>
          <a:ext cx="0" cy="0"/>
          <a:chOff x="0" y="0"/>
          <a:chExt cx="0" cy="0"/>
        </a:xfrm>
      </p:grpSpPr>
      <p:sp>
        <p:nvSpPr>
          <p:cNvPr id="369" name="Google Shape;369;p66"/>
          <p:cNvSpPr/>
          <p:nvPr/>
        </p:nvSpPr>
        <p:spPr>
          <a:xfrm rot="5400120">
            <a:off x="6131337" y="-2638137"/>
            <a:ext cx="3561182" cy="6272895"/>
          </a:xfrm>
          <a:custGeom>
            <a:rect b="b" l="l" r="r" t="t"/>
            <a:pathLst>
              <a:path extrusionOk="0" h="50966" w="49609">
                <a:moveTo>
                  <a:pt x="6871" y="45273"/>
                </a:moveTo>
                <a:cubicBezTo>
                  <a:pt x="6871" y="45273"/>
                  <a:pt x="1" y="36777"/>
                  <a:pt x="11156" y="31660"/>
                </a:cubicBezTo>
                <a:cubicBezTo>
                  <a:pt x="22312" y="26543"/>
                  <a:pt x="4727" y="12038"/>
                  <a:pt x="12942" y="6020"/>
                </a:cubicBezTo>
                <a:cubicBezTo>
                  <a:pt x="21156" y="1"/>
                  <a:pt x="45681" y="2119"/>
                  <a:pt x="45561" y="15428"/>
                </a:cubicBezTo>
                <a:cubicBezTo>
                  <a:pt x="45561" y="15428"/>
                  <a:pt x="49609" y="29550"/>
                  <a:pt x="37109" y="30499"/>
                </a:cubicBezTo>
                <a:cubicBezTo>
                  <a:pt x="24609" y="31447"/>
                  <a:pt x="33159" y="44730"/>
                  <a:pt x="25253" y="46153"/>
                </a:cubicBezTo>
                <a:cubicBezTo>
                  <a:pt x="17347" y="47578"/>
                  <a:pt x="13299" y="50966"/>
                  <a:pt x="6871" y="45273"/>
                </a:cubicBezTo>
                <a:close/>
              </a:path>
            </a:pathLst>
          </a:custGeom>
          <a:gradFill>
            <a:gsLst>
              <a:gs pos="0">
                <a:schemeClr val="accent5"/>
              </a:gs>
              <a:gs pos="52000">
                <a:schemeClr val="lt2"/>
              </a:gs>
              <a:gs pos="74000">
                <a:schemeClr val="dk2"/>
              </a:gs>
              <a:gs pos="100000">
                <a:schemeClr val="dk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6"/>
          <p:cNvSpPr/>
          <p:nvPr/>
        </p:nvSpPr>
        <p:spPr>
          <a:xfrm rot="5400000">
            <a:off x="-16115" y="3526874"/>
            <a:ext cx="1174628" cy="2153255"/>
          </a:xfrm>
          <a:custGeom>
            <a:rect b="b" l="l" r="r" t="t"/>
            <a:pathLst>
              <a:path extrusionOk="0" h="45586" w="63502">
                <a:moveTo>
                  <a:pt x="50853" y="0"/>
                </a:moveTo>
                <a:cubicBezTo>
                  <a:pt x="42114" y="0"/>
                  <a:pt x="35310" y="5109"/>
                  <a:pt x="31860" y="10116"/>
                </a:cubicBezTo>
                <a:cubicBezTo>
                  <a:pt x="27055" y="17094"/>
                  <a:pt x="17289" y="15987"/>
                  <a:pt x="11090" y="21695"/>
                </a:cubicBezTo>
                <a:cubicBezTo>
                  <a:pt x="0" y="31909"/>
                  <a:pt x="6141" y="45586"/>
                  <a:pt x="6141" y="45586"/>
                </a:cubicBezTo>
                <a:lnTo>
                  <a:pt x="63502" y="45586"/>
                </a:lnTo>
                <a:lnTo>
                  <a:pt x="63502" y="3471"/>
                </a:lnTo>
                <a:cubicBezTo>
                  <a:pt x="58987" y="1005"/>
                  <a:pt x="54730" y="0"/>
                  <a:pt x="50853" y="0"/>
                </a:cubicBezTo>
                <a:close/>
              </a:path>
            </a:pathLst>
          </a:custGeom>
          <a:gradFill>
            <a:gsLst>
              <a:gs pos="0">
                <a:schemeClr val="accent4"/>
              </a:gs>
              <a:gs pos="71000">
                <a:schemeClr val="lt2"/>
              </a:gs>
              <a:gs pos="100000">
                <a:schemeClr val="dk2"/>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1" name="Google Shape;371;p66"/>
          <p:cNvSpPr/>
          <p:nvPr/>
        </p:nvSpPr>
        <p:spPr>
          <a:xfrm rot="7610874">
            <a:off x="-1319402" y="1295363"/>
            <a:ext cx="2615591" cy="3500261"/>
          </a:xfrm>
          <a:custGeom>
            <a:rect b="b" l="l" r="r" t="t"/>
            <a:pathLst>
              <a:path extrusionOk="0" h="19092" w="26086">
                <a:moveTo>
                  <a:pt x="17280" y="0"/>
                </a:moveTo>
                <a:cubicBezTo>
                  <a:pt x="16602" y="0"/>
                  <a:pt x="15923" y="109"/>
                  <a:pt x="15301" y="323"/>
                </a:cubicBezTo>
                <a:cubicBezTo>
                  <a:pt x="13457" y="949"/>
                  <a:pt x="12075" y="2480"/>
                  <a:pt x="9900" y="3494"/>
                </a:cubicBezTo>
                <a:cubicBezTo>
                  <a:pt x="7706" y="4507"/>
                  <a:pt x="4719" y="4987"/>
                  <a:pt x="2802" y="6793"/>
                </a:cubicBezTo>
                <a:cubicBezTo>
                  <a:pt x="866" y="8581"/>
                  <a:pt x="0" y="11716"/>
                  <a:pt x="940" y="14113"/>
                </a:cubicBezTo>
                <a:cubicBezTo>
                  <a:pt x="1899" y="16508"/>
                  <a:pt x="4683" y="18187"/>
                  <a:pt x="7300" y="18795"/>
                </a:cubicBezTo>
                <a:cubicBezTo>
                  <a:pt x="8242" y="19014"/>
                  <a:pt x="9164" y="19092"/>
                  <a:pt x="10067" y="19092"/>
                </a:cubicBezTo>
                <a:cubicBezTo>
                  <a:pt x="11674" y="19092"/>
                  <a:pt x="13218" y="18844"/>
                  <a:pt x="14693" y="18703"/>
                </a:cubicBezTo>
                <a:cubicBezTo>
                  <a:pt x="16979" y="18499"/>
                  <a:pt x="19136" y="18537"/>
                  <a:pt x="21256" y="17781"/>
                </a:cubicBezTo>
                <a:cubicBezTo>
                  <a:pt x="23375" y="17007"/>
                  <a:pt x="25477" y="15440"/>
                  <a:pt x="25772" y="13504"/>
                </a:cubicBezTo>
                <a:cubicBezTo>
                  <a:pt x="26086" y="11587"/>
                  <a:pt x="24611" y="9301"/>
                  <a:pt x="23634" y="7033"/>
                </a:cubicBezTo>
                <a:cubicBezTo>
                  <a:pt x="22657" y="4766"/>
                  <a:pt x="22196" y="2516"/>
                  <a:pt x="20813" y="1244"/>
                </a:cubicBezTo>
                <a:cubicBezTo>
                  <a:pt x="19902" y="407"/>
                  <a:pt x="18591" y="0"/>
                  <a:pt x="17280" y="0"/>
                </a:cubicBezTo>
                <a:close/>
              </a:path>
            </a:pathLst>
          </a:custGeom>
          <a:gradFill>
            <a:gsLst>
              <a:gs pos="0">
                <a:schemeClr val="accent6"/>
              </a:gs>
              <a:gs pos="55000">
                <a:schemeClr val="lt2"/>
              </a:gs>
              <a:gs pos="72000">
                <a:schemeClr val="dk2"/>
              </a:gs>
              <a:gs pos="100000">
                <a:schemeClr val="dk2"/>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66"/>
          <p:cNvSpPr/>
          <p:nvPr/>
        </p:nvSpPr>
        <p:spPr>
          <a:xfrm flipH="1" rot="3329862">
            <a:off x="8002178" y="832048"/>
            <a:ext cx="2669522" cy="2642807"/>
          </a:xfrm>
          <a:custGeom>
            <a:rect b="b" l="l" r="r" t="t"/>
            <a:pathLst>
              <a:path extrusionOk="0" h="28923" w="20831">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gradFill>
            <a:gsLst>
              <a:gs pos="0">
                <a:schemeClr val="accent2"/>
              </a:gs>
              <a:gs pos="73000">
                <a:schemeClr val="l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89200" y="919200"/>
            <a:ext cx="5565600" cy="1362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txBox="1"/>
          <p:nvPr>
            <p:ph type="title"/>
          </p:nvPr>
        </p:nvSpPr>
        <p:spPr>
          <a:xfrm>
            <a:off x="1131850" y="1294750"/>
            <a:ext cx="4162800" cy="1169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6" name="Google Shape;36;p9"/>
          <p:cNvSpPr txBox="1"/>
          <p:nvPr>
            <p:ph idx="1" type="subTitle"/>
          </p:nvPr>
        </p:nvSpPr>
        <p:spPr>
          <a:xfrm>
            <a:off x="1442600" y="2589925"/>
            <a:ext cx="3541200" cy="125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37" name="Shape 37"/>
        <p:cNvGrpSpPr/>
        <p:nvPr/>
      </p:nvGrpSpPr>
      <p:grpSpPr>
        <a:xfrm>
          <a:off x="0" y="0"/>
          <a:ext cx="0" cy="0"/>
          <a:chOff x="0" y="0"/>
          <a:chExt cx="0" cy="0"/>
        </a:xfrm>
      </p:grpSpPr>
      <p:sp>
        <p:nvSpPr>
          <p:cNvPr id="38" name="Google Shape;38;p10"/>
          <p:cNvSpPr txBox="1"/>
          <p:nvPr>
            <p:ph type="title"/>
          </p:nvPr>
        </p:nvSpPr>
        <p:spPr>
          <a:xfrm>
            <a:off x="2547150" y="1653250"/>
            <a:ext cx="4049700" cy="840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62.xml"/><Relationship Id="rId20" Type="http://schemas.openxmlformats.org/officeDocument/2006/relationships/slideLayout" Target="../slideLayouts/slideLayout42.xml"/><Relationship Id="rId42" Type="http://schemas.openxmlformats.org/officeDocument/2006/relationships/slideLayout" Target="../slideLayouts/slideLayout64.xml"/><Relationship Id="rId41" Type="http://schemas.openxmlformats.org/officeDocument/2006/relationships/slideLayout" Target="../slideLayouts/slideLayout63.xml"/><Relationship Id="rId22" Type="http://schemas.openxmlformats.org/officeDocument/2006/relationships/slideLayout" Target="../slideLayouts/slideLayout44.xml"/><Relationship Id="rId21" Type="http://schemas.openxmlformats.org/officeDocument/2006/relationships/slideLayout" Target="../slideLayouts/slideLayout43.xml"/><Relationship Id="rId43" Type="http://schemas.openxmlformats.org/officeDocument/2006/relationships/theme" Target="../theme/theme3.xml"/><Relationship Id="rId24" Type="http://schemas.openxmlformats.org/officeDocument/2006/relationships/slideLayout" Target="../slideLayouts/slideLayout46.xml"/><Relationship Id="rId23" Type="http://schemas.openxmlformats.org/officeDocument/2006/relationships/slideLayout" Target="../slideLayouts/slideLayout45.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26" Type="http://schemas.openxmlformats.org/officeDocument/2006/relationships/slideLayout" Target="../slideLayouts/slideLayout48.xml"/><Relationship Id="rId25" Type="http://schemas.openxmlformats.org/officeDocument/2006/relationships/slideLayout" Target="../slideLayouts/slideLayout47.xml"/><Relationship Id="rId28" Type="http://schemas.openxmlformats.org/officeDocument/2006/relationships/slideLayout" Target="../slideLayouts/slideLayout50.xml"/><Relationship Id="rId27" Type="http://schemas.openxmlformats.org/officeDocument/2006/relationships/slideLayout" Target="../slideLayouts/slideLayout49.xml"/><Relationship Id="rId5" Type="http://schemas.openxmlformats.org/officeDocument/2006/relationships/slideLayout" Target="../slideLayouts/slideLayout27.xml"/><Relationship Id="rId6" Type="http://schemas.openxmlformats.org/officeDocument/2006/relationships/slideLayout" Target="../slideLayouts/slideLayout28.xml"/><Relationship Id="rId29" Type="http://schemas.openxmlformats.org/officeDocument/2006/relationships/slideLayout" Target="../slideLayouts/slideLayout51.xml"/><Relationship Id="rId7" Type="http://schemas.openxmlformats.org/officeDocument/2006/relationships/slideLayout" Target="../slideLayouts/slideLayout29.xml"/><Relationship Id="rId8" Type="http://schemas.openxmlformats.org/officeDocument/2006/relationships/slideLayout" Target="../slideLayouts/slideLayout30.xml"/><Relationship Id="rId31" Type="http://schemas.openxmlformats.org/officeDocument/2006/relationships/slideLayout" Target="../slideLayouts/slideLayout53.xml"/><Relationship Id="rId30" Type="http://schemas.openxmlformats.org/officeDocument/2006/relationships/slideLayout" Target="../slideLayouts/slideLayout52.xml"/><Relationship Id="rId11" Type="http://schemas.openxmlformats.org/officeDocument/2006/relationships/slideLayout" Target="../slideLayouts/slideLayout33.xml"/><Relationship Id="rId33" Type="http://schemas.openxmlformats.org/officeDocument/2006/relationships/slideLayout" Target="../slideLayouts/slideLayout55.xml"/><Relationship Id="rId10" Type="http://schemas.openxmlformats.org/officeDocument/2006/relationships/slideLayout" Target="../slideLayouts/slideLayout32.xml"/><Relationship Id="rId32" Type="http://schemas.openxmlformats.org/officeDocument/2006/relationships/slideLayout" Target="../slideLayouts/slideLayout54.xml"/><Relationship Id="rId13" Type="http://schemas.openxmlformats.org/officeDocument/2006/relationships/slideLayout" Target="../slideLayouts/slideLayout35.xml"/><Relationship Id="rId35" Type="http://schemas.openxmlformats.org/officeDocument/2006/relationships/slideLayout" Target="../slideLayouts/slideLayout57.xml"/><Relationship Id="rId12" Type="http://schemas.openxmlformats.org/officeDocument/2006/relationships/slideLayout" Target="../slideLayouts/slideLayout34.xml"/><Relationship Id="rId34" Type="http://schemas.openxmlformats.org/officeDocument/2006/relationships/slideLayout" Target="../slideLayouts/slideLayout56.xml"/><Relationship Id="rId15" Type="http://schemas.openxmlformats.org/officeDocument/2006/relationships/slideLayout" Target="../slideLayouts/slideLayout37.xml"/><Relationship Id="rId37" Type="http://schemas.openxmlformats.org/officeDocument/2006/relationships/slideLayout" Target="../slideLayouts/slideLayout59.xml"/><Relationship Id="rId14" Type="http://schemas.openxmlformats.org/officeDocument/2006/relationships/slideLayout" Target="../slideLayouts/slideLayout36.xml"/><Relationship Id="rId36" Type="http://schemas.openxmlformats.org/officeDocument/2006/relationships/slideLayout" Target="../slideLayouts/slideLayout58.xml"/><Relationship Id="rId17" Type="http://schemas.openxmlformats.org/officeDocument/2006/relationships/slideLayout" Target="../slideLayouts/slideLayout39.xml"/><Relationship Id="rId39" Type="http://schemas.openxmlformats.org/officeDocument/2006/relationships/slideLayout" Target="../slideLayouts/slideLayout61.xml"/><Relationship Id="rId16" Type="http://schemas.openxmlformats.org/officeDocument/2006/relationships/slideLayout" Target="../slideLayouts/slideLayout38.xml"/><Relationship Id="rId38" Type="http://schemas.openxmlformats.org/officeDocument/2006/relationships/slideLayout" Target="../slideLayouts/slideLayout60.xml"/><Relationship Id="rId19" Type="http://schemas.openxmlformats.org/officeDocument/2006/relationships/slideLayout" Target="../slideLayouts/slideLayout41.xml"/><Relationship Id="rId1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1pPr>
            <a:lvl2pPr lvl="1"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2pPr>
            <a:lvl3pPr lvl="2"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3pPr>
            <a:lvl4pPr lvl="3"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4pPr>
            <a:lvl5pPr lvl="4"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5pPr>
            <a:lvl6pPr lvl="5"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6pPr>
            <a:lvl7pPr lvl="6"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7pPr>
            <a:lvl8pPr lvl="7"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8pPr>
            <a:lvl9pPr lvl="8"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9pPr>
          </a:lstStyle>
          <a:p/>
        </p:txBody>
      </p:sp>
      <p:sp>
        <p:nvSpPr>
          <p:cNvPr id="7" name="Google Shape;7;p1"/>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indent="-317500" lvl="1" marL="9144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indent="-317500" lvl="2" marL="13716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indent="-317500" lvl="3" marL="18288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indent="-317500" lvl="4" marL="22860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indent="-317500" lvl="5" marL="27432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indent="-317500" lvl="6" marL="32004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indent="-317500" lvl="7" marL="36576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indent="-317500" lvl="8" marL="4114800">
              <a:lnSpc>
                <a:spcPct val="100000"/>
              </a:lnSpc>
              <a:spcBef>
                <a:spcPts val="1600"/>
              </a:spcBef>
              <a:spcAft>
                <a:spcPts val="1600"/>
              </a:spcAft>
              <a:buClr>
                <a:schemeClr val="lt1"/>
              </a:buClr>
              <a:buSzPts val="1400"/>
              <a:buFont typeface="Open Sans"/>
              <a:buChar char="■"/>
              <a:defRPr>
                <a:solidFill>
                  <a:schemeClr val="lt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123" name="Shape 123"/>
        <p:cNvGrpSpPr/>
        <p:nvPr/>
      </p:nvGrpSpPr>
      <p:grpSpPr>
        <a:xfrm>
          <a:off x="0" y="0"/>
          <a:ext cx="0" cy="0"/>
          <a:chOff x="0" y="0"/>
          <a:chExt cx="0" cy="0"/>
        </a:xfrm>
      </p:grpSpPr>
      <p:sp>
        <p:nvSpPr>
          <p:cNvPr id="124" name="Google Shape;124;p24"/>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1pPr>
            <a:lvl2pPr lvl="1"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2pPr>
            <a:lvl3pPr lvl="2"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3pPr>
            <a:lvl4pPr lvl="3"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4pPr>
            <a:lvl5pPr lvl="4"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5pPr>
            <a:lvl6pPr lvl="5"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6pPr>
            <a:lvl7pPr lvl="6"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7pPr>
            <a:lvl8pPr lvl="7"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8pPr>
            <a:lvl9pPr lvl="8"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9pPr>
          </a:lstStyle>
          <a:p/>
        </p:txBody>
      </p:sp>
      <p:sp>
        <p:nvSpPr>
          <p:cNvPr id="125" name="Google Shape;125;p24"/>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indent="-317500" lvl="1" marL="9144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indent="-317500" lvl="2" marL="13716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indent="-317500" lvl="3" marL="18288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indent="-317500" lvl="4" marL="22860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indent="-317500" lvl="5" marL="27432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indent="-317500" lvl="6" marL="32004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indent="-317500" lvl="7" marL="36576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indent="-317500" lvl="8" marL="4114800" rtl="0">
              <a:lnSpc>
                <a:spcPct val="100000"/>
              </a:lnSpc>
              <a:spcBef>
                <a:spcPts val="1600"/>
              </a:spcBef>
              <a:spcAft>
                <a:spcPts val="1600"/>
              </a:spcAft>
              <a:buClr>
                <a:schemeClr val="lt1"/>
              </a:buClr>
              <a:buSzPts val="1400"/>
              <a:buFont typeface="Open Sans"/>
              <a:buChar char="■"/>
              <a:defRPr>
                <a:solidFill>
                  <a:schemeClr val="lt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 id="2147483692" r:id="rId23"/>
    <p:sldLayoutId id="2147483693" r:id="rId24"/>
    <p:sldLayoutId id="2147483694" r:id="rId25"/>
    <p:sldLayoutId id="2147483695" r:id="rId26"/>
    <p:sldLayoutId id="2147483696" r:id="rId27"/>
    <p:sldLayoutId id="2147483697" r:id="rId28"/>
    <p:sldLayoutId id="2147483698" r:id="rId29"/>
    <p:sldLayoutId id="2147483699" r:id="rId30"/>
    <p:sldLayoutId id="2147483700" r:id="rId31"/>
    <p:sldLayoutId id="2147483701" r:id="rId32"/>
    <p:sldLayoutId id="2147483702" r:id="rId33"/>
    <p:sldLayoutId id="2147483703" r:id="rId34"/>
    <p:sldLayoutId id="2147483704" r:id="rId35"/>
    <p:sldLayoutId id="2147483705" r:id="rId36"/>
    <p:sldLayoutId id="2147483706" r:id="rId37"/>
    <p:sldLayoutId id="2147483707" r:id="rId38"/>
    <p:sldLayoutId id="2147483708" r:id="rId39"/>
    <p:sldLayoutId id="2147483709" r:id="rId40"/>
    <p:sldLayoutId id="2147483710" r:id="rId41"/>
    <p:sldLayoutId id="2147483711" r:id="rId4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7"/>
          <p:cNvSpPr txBox="1"/>
          <p:nvPr>
            <p:ph type="ctrTitle"/>
          </p:nvPr>
        </p:nvSpPr>
        <p:spPr>
          <a:xfrm>
            <a:off x="720100" y="1553800"/>
            <a:ext cx="8120400" cy="12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3400"/>
              <a:t>Handwritten Text Recognition using Machine Learning Techniques</a:t>
            </a:r>
            <a:endParaRPr sz="3400"/>
          </a:p>
        </p:txBody>
      </p:sp>
      <p:sp>
        <p:nvSpPr>
          <p:cNvPr id="378" name="Google Shape;378;p67"/>
          <p:cNvSpPr/>
          <p:nvPr/>
        </p:nvSpPr>
        <p:spPr>
          <a:xfrm>
            <a:off x="720100" y="2877675"/>
            <a:ext cx="4193100" cy="461100"/>
          </a:xfrm>
          <a:prstGeom prst="round1Rect">
            <a:avLst>
              <a:gd fmla="val 50000" name="adj"/>
            </a:avLst>
          </a:prstGeom>
          <a:gradFill>
            <a:gsLst>
              <a:gs pos="0">
                <a:schemeClr val="accent1"/>
              </a:gs>
              <a:gs pos="50000">
                <a:schemeClr val="accent6"/>
              </a:gs>
              <a:gs pos="100000">
                <a:schemeClr val="accent5"/>
              </a:gs>
            </a:gsLst>
            <a:lin ang="2698631"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7"/>
          <p:cNvSpPr txBox="1"/>
          <p:nvPr/>
        </p:nvSpPr>
        <p:spPr>
          <a:xfrm>
            <a:off x="642675" y="3363350"/>
            <a:ext cx="4193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Open Sans"/>
                <a:ea typeface="Open Sans"/>
                <a:cs typeface="Open Sans"/>
                <a:sym typeface="Open Sans"/>
              </a:rPr>
              <a:t>Presented by: </a:t>
            </a:r>
            <a:r>
              <a:rPr lang="en" sz="1600">
                <a:solidFill>
                  <a:schemeClr val="lt1"/>
                </a:solidFill>
                <a:latin typeface="Open Sans"/>
                <a:ea typeface="Open Sans"/>
                <a:cs typeface="Open Sans"/>
                <a:sym typeface="Open Sans"/>
              </a:rPr>
              <a:t>Nishita Matlani</a:t>
            </a:r>
            <a:endParaRPr sz="1600">
              <a:solidFill>
                <a:schemeClr val="lt1"/>
              </a:solidFill>
              <a:latin typeface="Open Sans"/>
              <a:ea typeface="Open Sans"/>
              <a:cs typeface="Open Sans"/>
              <a:sym typeface="Open Sans"/>
            </a:endParaRPr>
          </a:p>
          <a:p>
            <a:pPr indent="457200" lvl="0" marL="914400" rtl="0" algn="l">
              <a:spcBef>
                <a:spcPts val="0"/>
              </a:spcBef>
              <a:spcAft>
                <a:spcPts val="0"/>
              </a:spcAft>
              <a:buNone/>
            </a:pPr>
            <a:r>
              <a:rPr lang="en" sz="1600">
                <a:solidFill>
                  <a:schemeClr val="lt1"/>
                </a:solidFill>
                <a:latin typeface="Open Sans"/>
                <a:ea typeface="Open Sans"/>
                <a:cs typeface="Open Sans"/>
                <a:sym typeface="Open Sans"/>
              </a:rPr>
              <a:t>Shanvi Mehta </a:t>
            </a:r>
            <a:endParaRPr sz="1600">
              <a:solidFill>
                <a:schemeClr val="lt1"/>
              </a:solidFill>
              <a:latin typeface="Open Sans"/>
              <a:ea typeface="Open Sans"/>
              <a:cs typeface="Open Sans"/>
              <a:sym typeface="Open Sans"/>
            </a:endParaRPr>
          </a:p>
          <a:p>
            <a:pPr indent="0" lvl="0" marL="0" rtl="0" algn="l">
              <a:spcBef>
                <a:spcPts val="0"/>
              </a:spcBef>
              <a:spcAft>
                <a:spcPts val="0"/>
              </a:spcAft>
              <a:buNone/>
            </a:pPr>
            <a:r>
              <a:rPr lang="en" sz="1600">
                <a:solidFill>
                  <a:schemeClr val="lt1"/>
                </a:solidFill>
                <a:latin typeface="Open Sans"/>
                <a:ea typeface="Open Sans"/>
                <a:cs typeface="Open Sans"/>
                <a:sym typeface="Open Sans"/>
              </a:rPr>
              <a:t>		         Isha Mehta </a:t>
            </a:r>
            <a:endParaRPr sz="16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1600">
              <a:solidFill>
                <a:schemeClr val="lt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50">
                <a:latin typeface="Open Sans"/>
                <a:ea typeface="Open Sans"/>
                <a:cs typeface="Open Sans"/>
                <a:sym typeface="Open Sans"/>
              </a:rPr>
              <a:t>Technology Used</a:t>
            </a:r>
            <a:endParaRPr b="0" sz="4000"/>
          </a:p>
        </p:txBody>
      </p:sp>
      <p:sp>
        <p:nvSpPr>
          <p:cNvPr id="441" name="Google Shape;441;p76"/>
          <p:cNvSpPr txBox="1"/>
          <p:nvPr>
            <p:ph idx="1" type="body"/>
          </p:nvPr>
        </p:nvSpPr>
        <p:spPr>
          <a:xfrm>
            <a:off x="669750" y="436433"/>
            <a:ext cx="7704000" cy="3366300"/>
          </a:xfrm>
          <a:prstGeom prst="rect">
            <a:avLst/>
          </a:prstGeom>
        </p:spPr>
        <p:txBody>
          <a:bodyPr anchorCtr="0" anchor="ctr" bIns="91425" lIns="91425" spcFirstLastPara="1" rIns="91425" wrap="square" tIns="91425">
            <a:noAutofit/>
          </a:bodyPr>
          <a:lstStyle/>
          <a:p>
            <a:pPr indent="-327025" lvl="0" marL="457200" rtl="0" algn="l">
              <a:lnSpc>
                <a:spcPct val="115000"/>
              </a:lnSpc>
              <a:spcBef>
                <a:spcPts val="300"/>
              </a:spcBef>
              <a:spcAft>
                <a:spcPts val="0"/>
              </a:spcAft>
              <a:buSzPts val="1550"/>
              <a:buAutoNum type="arabicPeriod"/>
            </a:pPr>
            <a:r>
              <a:rPr lang="en" sz="1550"/>
              <a:t>Tensorflow </a:t>
            </a:r>
            <a:endParaRPr sz="1550"/>
          </a:p>
          <a:p>
            <a:pPr indent="-327025" lvl="0" marL="457200" rtl="0" algn="l">
              <a:lnSpc>
                <a:spcPct val="115000"/>
              </a:lnSpc>
              <a:spcBef>
                <a:spcPts val="0"/>
              </a:spcBef>
              <a:spcAft>
                <a:spcPts val="0"/>
              </a:spcAft>
              <a:buSzPts val="1550"/>
              <a:buAutoNum type="arabicPeriod"/>
            </a:pPr>
            <a:r>
              <a:rPr lang="en" sz="1550"/>
              <a:t>Python</a:t>
            </a:r>
            <a:endParaRPr sz="1550"/>
          </a:p>
          <a:p>
            <a:pPr indent="-327025" lvl="0" marL="457200" rtl="0" algn="l">
              <a:lnSpc>
                <a:spcPct val="115000"/>
              </a:lnSpc>
              <a:spcBef>
                <a:spcPts val="0"/>
              </a:spcBef>
              <a:spcAft>
                <a:spcPts val="0"/>
              </a:spcAft>
              <a:buSzPts val="1550"/>
              <a:buAutoNum type="arabicPeriod"/>
            </a:pPr>
            <a:r>
              <a:rPr lang="en" sz="1550"/>
              <a:t>Numpy</a:t>
            </a:r>
            <a:endParaRPr sz="1550"/>
          </a:p>
          <a:p>
            <a:pPr indent="-327025" lvl="0" marL="457200" rtl="0" algn="l">
              <a:lnSpc>
                <a:spcPct val="115000"/>
              </a:lnSpc>
              <a:spcBef>
                <a:spcPts val="0"/>
              </a:spcBef>
              <a:spcAft>
                <a:spcPts val="0"/>
              </a:spcAft>
              <a:buSzPts val="1550"/>
              <a:buAutoNum type="arabicPeriod"/>
            </a:pPr>
            <a:r>
              <a:rPr lang="en" sz="1550"/>
              <a:t>OpenCV </a:t>
            </a:r>
            <a:endParaRPr sz="15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7"/>
          <p:cNvSpPr txBox="1"/>
          <p:nvPr>
            <p:ph type="title"/>
          </p:nvPr>
        </p:nvSpPr>
        <p:spPr>
          <a:xfrm>
            <a:off x="719988" y="22896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solidFill>
                <a:schemeClr val="accent4"/>
              </a:solidFill>
            </a:endParaRPr>
          </a:p>
        </p:txBody>
      </p:sp>
      <p:sp>
        <p:nvSpPr>
          <p:cNvPr id="385" name="Google Shape;385;p68"/>
          <p:cNvSpPr txBox="1"/>
          <p:nvPr>
            <p:ph idx="1" type="body"/>
          </p:nvPr>
        </p:nvSpPr>
        <p:spPr>
          <a:xfrm>
            <a:off x="720000" y="1179833"/>
            <a:ext cx="7704000" cy="3366300"/>
          </a:xfrm>
          <a:prstGeom prst="rect">
            <a:avLst/>
          </a:prstGeom>
        </p:spPr>
        <p:txBody>
          <a:bodyPr anchorCtr="0" anchor="ctr" bIns="91425" lIns="91425" spcFirstLastPara="1" rIns="91425" wrap="square" tIns="91425">
            <a:noAutofit/>
          </a:bodyPr>
          <a:lstStyle/>
          <a:p>
            <a:pPr indent="-333375" lvl="0" marL="457200" rtl="0" algn="l">
              <a:spcBef>
                <a:spcPts val="0"/>
              </a:spcBef>
              <a:spcAft>
                <a:spcPts val="0"/>
              </a:spcAft>
              <a:buSzPts val="1650"/>
              <a:buChar char="●"/>
            </a:pPr>
            <a:r>
              <a:rPr lang="en" sz="1650" u="sng"/>
              <a:t>Handwriting </a:t>
            </a:r>
            <a:r>
              <a:rPr lang="en" sz="1650" u="sng"/>
              <a:t>detection </a:t>
            </a:r>
            <a:r>
              <a:rPr lang="en" sz="1650"/>
              <a:t>is a technique or capability of a Computer to receive and interpret intelligible handwritten data out of the source such as paper documents, touch screen, photo graphs etc.</a:t>
            </a:r>
            <a:br>
              <a:rPr lang="en" sz="1650"/>
            </a:br>
            <a:endParaRPr sz="1650"/>
          </a:p>
          <a:p>
            <a:pPr indent="-333375" lvl="0" marL="457200" rtl="0" algn="l">
              <a:spcBef>
                <a:spcPts val="0"/>
              </a:spcBef>
              <a:spcAft>
                <a:spcPts val="0"/>
              </a:spcAft>
              <a:buSzPts val="1650"/>
              <a:buChar char="●"/>
            </a:pPr>
            <a:r>
              <a:rPr lang="en" sz="1650"/>
              <a:t>Handwritten Text recognition is one of area pattern recognition. The goal of </a:t>
            </a:r>
            <a:r>
              <a:rPr lang="en" sz="1650" u="sng"/>
              <a:t>pattern recognition</a:t>
            </a:r>
            <a:r>
              <a:rPr lang="en" sz="1650"/>
              <a:t> is to categorise or classify data or objects into one of several classes or categories.</a:t>
            </a:r>
            <a:br>
              <a:rPr lang="en" sz="1650"/>
            </a:br>
            <a:endParaRPr sz="1650"/>
          </a:p>
          <a:p>
            <a:pPr indent="-333375" lvl="0" marL="457200" rtl="0" algn="l">
              <a:spcBef>
                <a:spcPts val="0"/>
              </a:spcBef>
              <a:spcAft>
                <a:spcPts val="0"/>
              </a:spcAft>
              <a:buSzPts val="1650"/>
              <a:buChar char="●"/>
            </a:pPr>
            <a:r>
              <a:rPr lang="en" sz="1650"/>
              <a:t>Each script has a set of icons, which are known as characters or letters, which have certain basic shapes. </a:t>
            </a:r>
            <a:endParaRPr sz="16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9"/>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OBJECTIVE</a:t>
            </a:r>
            <a:endParaRPr/>
          </a:p>
        </p:txBody>
      </p:sp>
      <p:sp>
        <p:nvSpPr>
          <p:cNvPr id="391" name="Google Shape;391;p69"/>
          <p:cNvSpPr txBox="1"/>
          <p:nvPr>
            <p:ph idx="1" type="body"/>
          </p:nvPr>
        </p:nvSpPr>
        <p:spPr>
          <a:xfrm>
            <a:off x="720000" y="1387033"/>
            <a:ext cx="7704000" cy="26937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t/>
            </a:r>
            <a:endParaRPr sz="1650"/>
          </a:p>
          <a:p>
            <a:pPr indent="0" lvl="0" marL="457200" rtl="0" algn="l">
              <a:spcBef>
                <a:spcPts val="0"/>
              </a:spcBef>
              <a:spcAft>
                <a:spcPts val="0"/>
              </a:spcAft>
              <a:buNone/>
            </a:pPr>
            <a:r>
              <a:rPr lang="en" sz="1650"/>
              <a:t>The goal is to identify input characters or image correctly then analyzed to many automated process systems. </a:t>
            </a:r>
            <a:endParaRPr sz="1650"/>
          </a:p>
          <a:p>
            <a:pPr indent="0" lvl="0" marL="457200" rtl="0" algn="l">
              <a:spcBef>
                <a:spcPts val="0"/>
              </a:spcBef>
              <a:spcAft>
                <a:spcPts val="0"/>
              </a:spcAft>
              <a:buNone/>
            </a:pPr>
            <a:r>
              <a:t/>
            </a:r>
            <a:endParaRPr sz="1650"/>
          </a:p>
          <a:p>
            <a:pPr indent="0" lvl="0" marL="457200" rtl="0" algn="l">
              <a:spcBef>
                <a:spcPts val="0"/>
              </a:spcBef>
              <a:spcAft>
                <a:spcPts val="0"/>
              </a:spcAft>
              <a:buNone/>
            </a:pPr>
            <a:r>
              <a:rPr lang="en" sz="1650"/>
              <a:t>We further explore the task of classifying handwritten text and to convert handwritten text into the digital format.</a:t>
            </a:r>
            <a:endParaRPr sz="1650"/>
          </a:p>
          <a:p>
            <a:pPr indent="0" lvl="0" marL="457200" rtl="0" algn="l">
              <a:spcBef>
                <a:spcPts val="0"/>
              </a:spcBef>
              <a:spcAft>
                <a:spcPts val="0"/>
              </a:spcAft>
              <a:buClr>
                <a:schemeClr val="hlink"/>
              </a:buClr>
              <a:buSzPts val="1100"/>
              <a:buFont typeface="Arial"/>
              <a:buNone/>
            </a:pPr>
            <a:r>
              <a:t/>
            </a:r>
            <a:endParaRPr sz="1650"/>
          </a:p>
          <a:p>
            <a:pPr indent="0" lvl="0" marL="457200" rtl="0" algn="l">
              <a:spcBef>
                <a:spcPts val="0"/>
              </a:spcBef>
              <a:spcAft>
                <a:spcPts val="0"/>
              </a:spcAft>
              <a:buNone/>
            </a:pPr>
            <a:r>
              <a:rPr lang="en" sz="1650"/>
              <a:t>In this project ,we took on the challenge of classifying the image of any handwritten word,which might be in the form of cursive or block writing. </a:t>
            </a:r>
            <a:endParaRPr sz="1650"/>
          </a:p>
          <a:p>
            <a:pPr indent="0" lvl="0" marL="457200" rtl="0" algn="l">
              <a:spcBef>
                <a:spcPts val="0"/>
              </a:spcBef>
              <a:spcAft>
                <a:spcPts val="0"/>
              </a:spcAft>
              <a:buNone/>
            </a:pPr>
            <a:r>
              <a:t/>
            </a:r>
            <a:endParaRPr sz="14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70"/>
          <p:cNvSpPr txBox="1"/>
          <p:nvPr>
            <p:ph type="title"/>
          </p:nvPr>
        </p:nvSpPr>
        <p:spPr>
          <a:xfrm>
            <a:off x="720000" y="615525"/>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397" name="Google Shape;397;p70"/>
          <p:cNvSpPr txBox="1"/>
          <p:nvPr>
            <p:ph idx="1" type="body"/>
          </p:nvPr>
        </p:nvSpPr>
        <p:spPr>
          <a:xfrm>
            <a:off x="720000" y="1423608"/>
            <a:ext cx="7704000" cy="2483100"/>
          </a:xfrm>
          <a:prstGeom prst="rect">
            <a:avLst/>
          </a:prstGeom>
        </p:spPr>
        <p:txBody>
          <a:bodyPr anchorCtr="0" anchor="ctr" bIns="91425" lIns="91425" spcFirstLastPara="1" rIns="91425" wrap="square" tIns="91425">
            <a:spAutoFit/>
          </a:bodyPr>
          <a:lstStyle/>
          <a:p>
            <a:pPr indent="0" lvl="0" marL="0" rtl="0" algn="just">
              <a:lnSpc>
                <a:spcPct val="115000"/>
              </a:lnSpc>
              <a:spcBef>
                <a:spcPts val="0"/>
              </a:spcBef>
              <a:spcAft>
                <a:spcPts val="0"/>
              </a:spcAft>
              <a:buNone/>
            </a:pPr>
            <a:r>
              <a:rPr lang="en" sz="1650"/>
              <a:t>It’s difficult to store, access physical data and process the data in efficient manner. </a:t>
            </a:r>
            <a:endParaRPr sz="1650"/>
          </a:p>
          <a:p>
            <a:pPr indent="0" lvl="0" marL="0" rtl="0" algn="just">
              <a:lnSpc>
                <a:spcPct val="115000"/>
              </a:lnSpc>
              <a:spcBef>
                <a:spcPts val="0"/>
              </a:spcBef>
              <a:spcAft>
                <a:spcPts val="0"/>
              </a:spcAft>
              <a:buNone/>
            </a:pPr>
            <a:r>
              <a:t/>
            </a:r>
            <a:endParaRPr sz="1650"/>
          </a:p>
          <a:p>
            <a:pPr indent="0" lvl="0" marL="0" rtl="0" algn="just">
              <a:lnSpc>
                <a:spcPct val="115000"/>
              </a:lnSpc>
              <a:spcBef>
                <a:spcPts val="0"/>
              </a:spcBef>
              <a:spcAft>
                <a:spcPts val="0"/>
              </a:spcAft>
              <a:buNone/>
            </a:pPr>
            <a:r>
              <a:rPr lang="en" sz="1650"/>
              <a:t>Manually it is needed to update, and labor is required in order to maintain proper organization of the data. </a:t>
            </a:r>
            <a:endParaRPr sz="1650"/>
          </a:p>
          <a:p>
            <a:pPr indent="0" lvl="0" marL="0" rtl="0" algn="just">
              <a:lnSpc>
                <a:spcPct val="115000"/>
              </a:lnSpc>
              <a:spcBef>
                <a:spcPts val="0"/>
              </a:spcBef>
              <a:spcAft>
                <a:spcPts val="0"/>
              </a:spcAft>
              <a:buNone/>
            </a:pPr>
            <a:r>
              <a:t/>
            </a:r>
            <a:endParaRPr sz="1650"/>
          </a:p>
          <a:p>
            <a:pPr indent="0" lvl="0" marL="0" rtl="0" algn="just">
              <a:lnSpc>
                <a:spcPct val="115000"/>
              </a:lnSpc>
              <a:spcBef>
                <a:spcPts val="0"/>
              </a:spcBef>
              <a:spcAft>
                <a:spcPts val="0"/>
              </a:spcAft>
              <a:buNone/>
            </a:pPr>
            <a:r>
              <a:rPr lang="en" sz="1650"/>
              <a:t>Since for long time we have encountered a severe loss of data because of the traditional method of storing data.</a:t>
            </a:r>
            <a:endParaRPr sz="16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71"/>
          <p:cNvSpPr txBox="1"/>
          <p:nvPr>
            <p:ph type="title"/>
          </p:nvPr>
        </p:nvSpPr>
        <p:spPr>
          <a:xfrm>
            <a:off x="1642850" y="154200"/>
            <a:ext cx="5496600" cy="7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BLOCK DIAGRAM</a:t>
            </a:r>
            <a:endParaRPr>
              <a:solidFill>
                <a:schemeClr val="accent2"/>
              </a:solidFill>
            </a:endParaRPr>
          </a:p>
        </p:txBody>
      </p:sp>
      <p:sp>
        <p:nvSpPr>
          <p:cNvPr id="403" name="Google Shape;403;p71"/>
          <p:cNvSpPr/>
          <p:nvPr/>
        </p:nvSpPr>
        <p:spPr>
          <a:xfrm>
            <a:off x="663025" y="1537025"/>
            <a:ext cx="1687725" cy="103472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Real World Object</a:t>
            </a:r>
            <a:endParaRPr b="1" sz="1700"/>
          </a:p>
        </p:txBody>
      </p:sp>
      <p:sp>
        <p:nvSpPr>
          <p:cNvPr id="404" name="Google Shape;404;p71"/>
          <p:cNvSpPr/>
          <p:nvPr/>
        </p:nvSpPr>
        <p:spPr>
          <a:xfrm>
            <a:off x="3825163" y="1537000"/>
            <a:ext cx="1687725" cy="103472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Image Acquisition</a:t>
            </a:r>
            <a:endParaRPr b="1" sz="1700"/>
          </a:p>
        </p:txBody>
      </p:sp>
      <p:sp>
        <p:nvSpPr>
          <p:cNvPr id="405" name="Google Shape;405;p71"/>
          <p:cNvSpPr/>
          <p:nvPr/>
        </p:nvSpPr>
        <p:spPr>
          <a:xfrm>
            <a:off x="6795550" y="1537038"/>
            <a:ext cx="1687725" cy="103472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Digitization</a:t>
            </a:r>
            <a:endParaRPr b="1" sz="1700"/>
          </a:p>
        </p:txBody>
      </p:sp>
      <p:sp>
        <p:nvSpPr>
          <p:cNvPr id="406" name="Google Shape;406;p71"/>
          <p:cNvSpPr/>
          <p:nvPr/>
        </p:nvSpPr>
        <p:spPr>
          <a:xfrm>
            <a:off x="6795550" y="3347013"/>
            <a:ext cx="1687725" cy="103472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Preprocessing</a:t>
            </a:r>
            <a:endParaRPr b="1" sz="1700"/>
          </a:p>
        </p:txBody>
      </p:sp>
      <p:sp>
        <p:nvSpPr>
          <p:cNvPr id="407" name="Google Shape;407;p71"/>
          <p:cNvSpPr/>
          <p:nvPr/>
        </p:nvSpPr>
        <p:spPr>
          <a:xfrm>
            <a:off x="3825163" y="3347038"/>
            <a:ext cx="1687725" cy="103472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Image Information Extraction </a:t>
            </a:r>
            <a:endParaRPr b="1" sz="1700"/>
          </a:p>
        </p:txBody>
      </p:sp>
      <p:sp>
        <p:nvSpPr>
          <p:cNvPr id="408" name="Google Shape;408;p71"/>
          <p:cNvSpPr/>
          <p:nvPr/>
        </p:nvSpPr>
        <p:spPr>
          <a:xfrm>
            <a:off x="770225" y="3347050"/>
            <a:ext cx="1687725" cy="103472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Output</a:t>
            </a:r>
            <a:endParaRPr b="1" sz="1700"/>
          </a:p>
        </p:txBody>
      </p:sp>
      <p:cxnSp>
        <p:nvCxnSpPr>
          <p:cNvPr id="409" name="Google Shape;409;p71"/>
          <p:cNvCxnSpPr>
            <a:stCxn id="403" idx="3"/>
            <a:endCxn id="404" idx="1"/>
          </p:cNvCxnSpPr>
          <p:nvPr/>
        </p:nvCxnSpPr>
        <p:spPr>
          <a:xfrm>
            <a:off x="2350750" y="2054388"/>
            <a:ext cx="1474500" cy="0"/>
          </a:xfrm>
          <a:prstGeom prst="straightConnector1">
            <a:avLst/>
          </a:prstGeom>
          <a:noFill/>
          <a:ln cap="flat" cmpd="sng" w="38100">
            <a:solidFill>
              <a:schemeClr val="lt1"/>
            </a:solidFill>
            <a:prstDash val="solid"/>
            <a:round/>
            <a:headEnd len="med" w="med" type="none"/>
            <a:tailEnd len="med" w="med" type="stealth"/>
          </a:ln>
        </p:spPr>
      </p:cxnSp>
      <p:cxnSp>
        <p:nvCxnSpPr>
          <p:cNvPr id="410" name="Google Shape;410;p71"/>
          <p:cNvCxnSpPr>
            <a:stCxn id="407" idx="1"/>
            <a:endCxn id="408" idx="3"/>
          </p:cNvCxnSpPr>
          <p:nvPr/>
        </p:nvCxnSpPr>
        <p:spPr>
          <a:xfrm rot="10800000">
            <a:off x="2458063" y="3864400"/>
            <a:ext cx="1367100" cy="0"/>
          </a:xfrm>
          <a:prstGeom prst="straightConnector1">
            <a:avLst/>
          </a:prstGeom>
          <a:noFill/>
          <a:ln cap="flat" cmpd="sng" w="28575">
            <a:solidFill>
              <a:schemeClr val="lt1"/>
            </a:solidFill>
            <a:prstDash val="solid"/>
            <a:round/>
            <a:headEnd len="med" w="med" type="none"/>
            <a:tailEnd len="med" w="med" type="stealth"/>
          </a:ln>
        </p:spPr>
      </p:cxnSp>
      <p:cxnSp>
        <p:nvCxnSpPr>
          <p:cNvPr id="411" name="Google Shape;411;p71"/>
          <p:cNvCxnSpPr>
            <a:stCxn id="404" idx="3"/>
            <a:endCxn id="405" idx="1"/>
          </p:cNvCxnSpPr>
          <p:nvPr/>
        </p:nvCxnSpPr>
        <p:spPr>
          <a:xfrm>
            <a:off x="5512888" y="2054363"/>
            <a:ext cx="1282800" cy="0"/>
          </a:xfrm>
          <a:prstGeom prst="straightConnector1">
            <a:avLst/>
          </a:prstGeom>
          <a:noFill/>
          <a:ln cap="flat" cmpd="sng" w="38100">
            <a:solidFill>
              <a:schemeClr val="lt1"/>
            </a:solidFill>
            <a:prstDash val="solid"/>
            <a:round/>
            <a:headEnd len="med" w="med" type="none"/>
            <a:tailEnd len="med" w="med" type="stealth"/>
          </a:ln>
        </p:spPr>
      </p:cxnSp>
      <p:cxnSp>
        <p:nvCxnSpPr>
          <p:cNvPr id="412" name="Google Shape;412;p71"/>
          <p:cNvCxnSpPr>
            <a:stCxn id="405" idx="2"/>
            <a:endCxn id="406" idx="0"/>
          </p:cNvCxnSpPr>
          <p:nvPr/>
        </p:nvCxnSpPr>
        <p:spPr>
          <a:xfrm>
            <a:off x="7639413" y="2571763"/>
            <a:ext cx="0" cy="775200"/>
          </a:xfrm>
          <a:prstGeom prst="straightConnector1">
            <a:avLst/>
          </a:prstGeom>
          <a:noFill/>
          <a:ln cap="flat" cmpd="sng" w="38100">
            <a:solidFill>
              <a:schemeClr val="lt1"/>
            </a:solidFill>
            <a:prstDash val="solid"/>
            <a:round/>
            <a:headEnd len="med" w="med" type="none"/>
            <a:tailEnd len="med" w="med" type="stealth"/>
          </a:ln>
        </p:spPr>
      </p:cxnSp>
      <p:cxnSp>
        <p:nvCxnSpPr>
          <p:cNvPr id="413" name="Google Shape;413;p71"/>
          <p:cNvCxnSpPr>
            <a:stCxn id="406" idx="1"/>
            <a:endCxn id="407" idx="3"/>
          </p:cNvCxnSpPr>
          <p:nvPr/>
        </p:nvCxnSpPr>
        <p:spPr>
          <a:xfrm rot="10800000">
            <a:off x="5512750" y="3864375"/>
            <a:ext cx="1282800" cy="0"/>
          </a:xfrm>
          <a:prstGeom prst="straightConnector1">
            <a:avLst/>
          </a:prstGeom>
          <a:noFill/>
          <a:ln cap="flat" cmpd="sng" w="38100">
            <a:solidFill>
              <a:schemeClr val="lt1"/>
            </a:solidFill>
            <a:prstDash val="solid"/>
            <a:round/>
            <a:headEnd len="med" w="med" type="none"/>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2"/>
          <p:cNvSpPr txBox="1"/>
          <p:nvPr>
            <p:ph type="title"/>
          </p:nvPr>
        </p:nvSpPr>
        <p:spPr>
          <a:xfrm rot="-126">
            <a:off x="381750" y="-96262"/>
            <a:ext cx="8217600" cy="9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How it works ??</a:t>
            </a:r>
            <a:endParaRPr sz="4400"/>
          </a:p>
        </p:txBody>
      </p:sp>
      <p:pic>
        <p:nvPicPr>
          <p:cNvPr id="419" name="Google Shape;419;p72"/>
          <p:cNvPicPr preferRelativeResize="0"/>
          <p:nvPr/>
        </p:nvPicPr>
        <p:blipFill>
          <a:blip r:embed="rId3">
            <a:alphaModFix/>
          </a:blip>
          <a:stretch>
            <a:fillRect/>
          </a:stretch>
        </p:blipFill>
        <p:spPr>
          <a:xfrm>
            <a:off x="1034725" y="943600"/>
            <a:ext cx="7202899" cy="3822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3"/>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Open Sans"/>
                <a:ea typeface="Open Sans"/>
                <a:cs typeface="Open Sans"/>
                <a:sym typeface="Open Sans"/>
              </a:rPr>
              <a:t>Operations</a:t>
            </a:r>
            <a:endParaRPr/>
          </a:p>
        </p:txBody>
      </p:sp>
      <p:sp>
        <p:nvSpPr>
          <p:cNvPr id="425" name="Google Shape;425;p73"/>
          <p:cNvSpPr txBox="1"/>
          <p:nvPr>
            <p:ph idx="1" type="body"/>
          </p:nvPr>
        </p:nvSpPr>
        <p:spPr>
          <a:xfrm>
            <a:off x="720000" y="1320483"/>
            <a:ext cx="7704000" cy="2862900"/>
          </a:xfrm>
          <a:prstGeom prst="rect">
            <a:avLst/>
          </a:prstGeom>
        </p:spPr>
        <p:txBody>
          <a:bodyPr anchorCtr="0" anchor="ctr" bIns="91425" lIns="91425" spcFirstLastPara="1" rIns="91425" wrap="square" tIns="91425">
            <a:spAutoFit/>
          </a:bodyPr>
          <a:lstStyle/>
          <a:p>
            <a:pPr indent="-320675" lvl="0" marL="457200" rtl="0" algn="l">
              <a:spcBef>
                <a:spcPts val="0"/>
              </a:spcBef>
              <a:spcAft>
                <a:spcPts val="0"/>
              </a:spcAft>
              <a:buSzPts val="1450"/>
              <a:buChar char="●"/>
            </a:pPr>
            <a:r>
              <a:rPr lang="en" sz="1450"/>
              <a:t>CNN: the input image is fed into the CNN layers. These layers are trained to extract relevant features from the image. Each layer consists of three operation. Then, the non-linear RELU function is applied. Finally, a pooling layer summarizes image regions and outputs a downsized version of the input.</a:t>
            </a:r>
            <a:br>
              <a:rPr lang="en" sz="1450"/>
            </a:br>
            <a:endParaRPr sz="1450"/>
          </a:p>
          <a:p>
            <a:pPr indent="-320675" lvl="0" marL="457200" rtl="0" algn="l">
              <a:spcBef>
                <a:spcPts val="0"/>
              </a:spcBef>
              <a:spcAft>
                <a:spcPts val="0"/>
              </a:spcAft>
              <a:buSzPts val="1450"/>
              <a:buChar char="●"/>
            </a:pPr>
            <a:r>
              <a:rPr lang="en" sz="1450"/>
              <a:t>RNN: the feature sequence contains 256 features per time-step, the RNN propagates relevant information through this sequence. The popular Long Short-Term Memory (LSTM) implementation of RNNs is used, as it is able to propagate information through longer distances and provides more robust training-characteristics than vanilla RNN.</a:t>
            </a:r>
            <a:br>
              <a:rPr lang="en" sz="1450"/>
            </a:br>
            <a:endParaRPr sz="1450"/>
          </a:p>
          <a:p>
            <a:pPr indent="0" lvl="0" marL="0" rtl="0" algn="l">
              <a:spcBef>
                <a:spcPts val="0"/>
              </a:spcBef>
              <a:spcAft>
                <a:spcPts val="0"/>
              </a:spcAft>
              <a:buNone/>
            </a:pPr>
            <a:r>
              <a:t/>
            </a:r>
            <a:endParaRPr sz="14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4"/>
          <p:cNvSpPr txBox="1"/>
          <p:nvPr>
            <p:ph idx="1" type="subTitle"/>
          </p:nvPr>
        </p:nvSpPr>
        <p:spPr>
          <a:xfrm>
            <a:off x="649050" y="1088725"/>
            <a:ext cx="7845900" cy="4272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50"/>
              <a:t>CTC: while training the NN, the CTC is given the RNN output matrix and the ground truth text and it computes the loss value. While inferring, the CTC is only given the matrix and it decodes it into the final text. Both the ground truth text and the recognized text</a:t>
            </a:r>
            <a:endParaRPr/>
          </a:p>
          <a:p>
            <a:pPr indent="0" lvl="0" marL="45720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5"/>
          <p:cNvSpPr txBox="1"/>
          <p:nvPr>
            <p:ph idx="1" type="subTitle"/>
          </p:nvPr>
        </p:nvSpPr>
        <p:spPr>
          <a:xfrm rot="164">
            <a:off x="1225600" y="540125"/>
            <a:ext cx="6298800" cy="274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hlink"/>
              </a:buClr>
              <a:buSzPts val="1100"/>
              <a:buFont typeface="Arial"/>
              <a:buNone/>
            </a:pPr>
            <a:r>
              <a:rPr lang="en" sz="1600"/>
              <a:t>Altogether there are 3 steps:</a:t>
            </a:r>
            <a:endParaRPr sz="1600"/>
          </a:p>
          <a:p>
            <a:pPr indent="-330200" lvl="0" marL="457200" rtl="0" algn="just">
              <a:spcBef>
                <a:spcPts val="1600"/>
              </a:spcBef>
              <a:spcAft>
                <a:spcPts val="0"/>
              </a:spcAft>
              <a:buSzPts val="1600"/>
              <a:buChar char="●"/>
            </a:pPr>
            <a:r>
              <a:rPr b="1" lang="en" sz="1600"/>
              <a:t>Multi-scale feature Extraction </a:t>
            </a:r>
            <a:br>
              <a:rPr b="1" lang="en" sz="1600"/>
            </a:br>
            <a:r>
              <a:rPr lang="en" sz="1600"/>
              <a:t>→ Convolutional Neural Network 5 Layers</a:t>
            </a:r>
            <a:br>
              <a:rPr lang="en" sz="1600"/>
            </a:br>
            <a:endParaRPr sz="1600"/>
          </a:p>
          <a:p>
            <a:pPr indent="-330200" lvl="0" marL="457200" rtl="0" algn="just">
              <a:spcBef>
                <a:spcPts val="0"/>
              </a:spcBef>
              <a:spcAft>
                <a:spcPts val="0"/>
              </a:spcAft>
              <a:buSzPts val="1600"/>
              <a:buChar char="●"/>
            </a:pPr>
            <a:r>
              <a:rPr b="1" lang="en" sz="1600"/>
              <a:t>Sequence Labeling (BLSTM-CTC) </a:t>
            </a:r>
            <a:br>
              <a:rPr lang="en" sz="1600"/>
            </a:br>
            <a:r>
              <a:rPr lang="en" sz="1600"/>
              <a:t>→ Recurrent Neural Network (2 layers of LSTM) with CTC</a:t>
            </a:r>
            <a:br>
              <a:rPr lang="en" sz="1600"/>
            </a:br>
            <a:endParaRPr sz="1600"/>
          </a:p>
          <a:p>
            <a:pPr indent="-330200" lvl="0" marL="457200" rtl="0" algn="just">
              <a:spcBef>
                <a:spcPts val="0"/>
              </a:spcBef>
              <a:spcAft>
                <a:spcPts val="0"/>
              </a:spcAft>
              <a:buSzPts val="1600"/>
              <a:buChar char="●"/>
            </a:pPr>
            <a:r>
              <a:rPr b="1" lang="en" sz="1600"/>
              <a:t>Transcription </a:t>
            </a:r>
            <a:br>
              <a:rPr b="1" lang="en" sz="1600"/>
            </a:br>
            <a:r>
              <a:rPr lang="en" sz="1600"/>
              <a:t>→ Decoding the output of the RNN (CTC decode)</a:t>
            </a:r>
            <a:endParaRPr sz="1600"/>
          </a:p>
          <a:p>
            <a:pPr indent="0" lvl="0" marL="0" rtl="0" algn="just">
              <a:spcBef>
                <a:spcPts val="1600"/>
              </a:spcBef>
              <a:spcAft>
                <a:spcPts val="16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cess of Management Information System for Business by Slidesgo">
  <a:themeElements>
    <a:clrScheme name="Simple Light">
      <a:dk1>
        <a:srgbClr val="17181C"/>
      </a:dk1>
      <a:lt1>
        <a:srgbClr val="F7F7F5"/>
      </a:lt1>
      <a:dk2>
        <a:srgbClr val="2C1256"/>
      </a:dk2>
      <a:lt2>
        <a:srgbClr val="402968"/>
      </a:lt2>
      <a:accent1>
        <a:srgbClr val="A49EFF"/>
      </a:accent1>
      <a:accent2>
        <a:srgbClr val="8EE6FF"/>
      </a:accent2>
      <a:accent3>
        <a:srgbClr val="9BF7AB"/>
      </a:accent3>
      <a:accent4>
        <a:srgbClr val="A7ECC8"/>
      </a:accent4>
      <a:accent5>
        <a:srgbClr val="FFBB43"/>
      </a:accent5>
      <a:accent6>
        <a:srgbClr val="EB62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cess of Management Information System for Business by Slidesgo">
  <a:themeElements>
    <a:clrScheme name="Simple Light">
      <a:dk1>
        <a:srgbClr val="17181C"/>
      </a:dk1>
      <a:lt1>
        <a:srgbClr val="F7F7F5"/>
      </a:lt1>
      <a:dk2>
        <a:srgbClr val="2C1256"/>
      </a:dk2>
      <a:lt2>
        <a:srgbClr val="402968"/>
      </a:lt2>
      <a:accent1>
        <a:srgbClr val="A49EFF"/>
      </a:accent1>
      <a:accent2>
        <a:srgbClr val="8EE6FF"/>
      </a:accent2>
      <a:accent3>
        <a:srgbClr val="9BF7AB"/>
      </a:accent3>
      <a:accent4>
        <a:srgbClr val="A7ECC8"/>
      </a:accent4>
      <a:accent5>
        <a:srgbClr val="FFBB43"/>
      </a:accent5>
      <a:accent6>
        <a:srgbClr val="EB62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