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8143-6CDA-438B-80E6-CFA378739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759FC-3592-4445-ABF2-82054E38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A19A-9AE3-48D4-82AE-EF6DE0C2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4181-9FB8-4402-9048-90465E21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4361-1E0F-49C4-852E-C2198B56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6E0-11A9-4CAD-8ED0-19BF50B6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E86D6-306C-4F9D-BE90-1896693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FED7-F928-4270-B403-9132860F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5340-5160-4995-8954-2369246B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CB6A-F60C-4025-8442-67637B19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29E98-25D3-47D9-95C9-DC0C6ECA5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ABED-C4F4-4858-A188-14B86383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3612-0A4C-4185-9359-C1DA982D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6364-2D52-455F-813F-745B54F1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99C6-45DE-447B-B0E4-DAEB98A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4E74-28C7-4242-9170-7860316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70A0-7833-45B6-86FA-2CB9AF7D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1C53-EE03-4255-A888-A46744A3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4721-BAFF-48AF-A747-47B9278B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41EA-327D-403E-BA19-E12F7D7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972A-1983-437C-8683-291969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53D1-7B1C-4BA8-9A3A-8E1A5B7F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6387-9DD6-413C-8ED9-185FFA05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AA3C-1EA8-4013-B851-D4170F8D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7A1E-E35C-4DBE-92FC-93999ECF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BB48-AC1B-475A-95B7-9BAD0EC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44EF-3248-42BB-8207-03D209EF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A90E7-0125-402E-950C-2CE15EFF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FC18-B2A8-41BE-85AB-166B8F5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6AF6-2D9A-4FFC-AC4D-C12332A6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1262-AE56-4DDB-9C6F-25CBAACC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517F-D2FA-44CE-B86F-E67446C3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26FC-009D-4981-A85F-3267AE3E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62870-F2ED-481C-9E52-81D63A7E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1448A-A603-4E5B-B3C6-63EF4051E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8BC05-FE00-406E-BFC6-6EE06E15C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4707F-F371-4A57-8692-C2738B48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2BEC-A2D8-472F-8D5D-5E930E1D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ACEEB-64C7-4A20-B68E-036863D3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6372-68C3-48CB-A744-B7819B9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1C39D-746C-4EAF-991A-647854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82041-1E26-4992-89A0-A3DC3103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D099C-67FF-4C27-97A6-0CB9907F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45B29-FCAA-431D-83F5-E9EBE412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178ED-3954-401A-BADA-8F223465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FFFA-7910-4A0D-9DE0-65491C1B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4480-1DDF-491D-9446-F2CBCE0F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0F8-6AD8-4132-80BC-E4938F10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BD8CC-0486-41B7-93E9-5E40D4C5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09EE8-320E-4C59-9424-629B58CF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5D61-5668-45B9-9A90-95672408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E1A0-287B-4D98-8672-9D2CD39D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5801-F615-4623-807C-3F18F416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D7B9B-DDA3-4683-BCBF-F18341EB5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B7278-3C39-4D06-A76A-797C2F24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20E5-03C0-4C82-87D7-D9E610AB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82936-03D0-47A0-8987-3B1358E0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B95E-36B3-41B7-BE72-1FB09806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94B2E-E723-4873-A0FC-258D47ED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0F55B-822B-46F2-8301-D601B897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A495-6888-4FB5-A3A9-3E118E0E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A600-90C4-40A9-B17C-804B2FCFE63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CDFC-5B8B-46F1-9725-65016218D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040-008D-4E5D-8EBD-038F6998F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EED04-5C38-4590-A1F5-BDCC51B7ED3E}"/>
              </a:ext>
            </a:extLst>
          </p:cNvPr>
          <p:cNvSpPr/>
          <p:nvPr/>
        </p:nvSpPr>
        <p:spPr>
          <a:xfrm>
            <a:off x="659027" y="1073020"/>
            <a:ext cx="3828997" cy="194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077434-0F06-4C66-BC3E-9CE88B70F68F}"/>
              </a:ext>
            </a:extLst>
          </p:cNvPr>
          <p:cNvCxnSpPr>
            <a:cxnSpLocks/>
          </p:cNvCxnSpPr>
          <p:nvPr/>
        </p:nvCxnSpPr>
        <p:spPr>
          <a:xfrm>
            <a:off x="951722" y="2519265"/>
            <a:ext cx="209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780788-16C2-4E35-BD7E-3D3F370D1764}"/>
              </a:ext>
            </a:extLst>
          </p:cNvPr>
          <p:cNvCxnSpPr>
            <a:cxnSpLocks/>
          </p:cNvCxnSpPr>
          <p:nvPr/>
        </p:nvCxnSpPr>
        <p:spPr>
          <a:xfrm>
            <a:off x="3759017" y="2519265"/>
            <a:ext cx="57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532335-03F2-452A-B164-7A58999737F3}"/>
              </a:ext>
            </a:extLst>
          </p:cNvPr>
          <p:cNvGrpSpPr/>
          <p:nvPr/>
        </p:nvGrpSpPr>
        <p:grpSpPr>
          <a:xfrm>
            <a:off x="1874737" y="1275772"/>
            <a:ext cx="401216" cy="345232"/>
            <a:chOff x="1352939" y="559837"/>
            <a:chExt cx="401216" cy="3452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B30DE7-BACA-4758-8666-6EF8773E27B2}"/>
                </a:ext>
              </a:extLst>
            </p:cNvPr>
            <p:cNvCxnSpPr/>
            <p:nvPr/>
          </p:nvCxnSpPr>
          <p:spPr>
            <a:xfrm>
              <a:off x="1576873" y="559837"/>
              <a:ext cx="0" cy="22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110213-B272-4D8B-B829-F5E927E79E3F}"/>
                </a:ext>
              </a:extLst>
            </p:cNvPr>
            <p:cNvCxnSpPr/>
            <p:nvPr/>
          </p:nvCxnSpPr>
          <p:spPr>
            <a:xfrm>
              <a:off x="1352939" y="783771"/>
              <a:ext cx="401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2509D5-8F09-4CDF-970B-B44C4FCD9468}"/>
                </a:ext>
              </a:extLst>
            </p:cNvPr>
            <p:cNvCxnSpPr/>
            <p:nvPr/>
          </p:nvCxnSpPr>
          <p:spPr>
            <a:xfrm>
              <a:off x="1754155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DB9908-EC15-4CCC-9BFB-7F2748A6B268}"/>
                </a:ext>
              </a:extLst>
            </p:cNvPr>
            <p:cNvCxnSpPr/>
            <p:nvPr/>
          </p:nvCxnSpPr>
          <p:spPr>
            <a:xfrm>
              <a:off x="1352939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0D2F8E0-C635-44D3-BD28-A7AB0C2A1AA5}"/>
              </a:ext>
            </a:extLst>
          </p:cNvPr>
          <p:cNvSpPr/>
          <p:nvPr/>
        </p:nvSpPr>
        <p:spPr>
          <a:xfrm>
            <a:off x="3866318" y="2116789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A130F4-BC49-431D-8A89-4F498F163EA6}"/>
              </a:ext>
            </a:extLst>
          </p:cNvPr>
          <p:cNvSpPr/>
          <p:nvPr/>
        </p:nvSpPr>
        <p:spPr>
          <a:xfrm>
            <a:off x="951722" y="2116788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329CD7-BB58-492E-AC93-49B1B8699FBE}"/>
              </a:ext>
            </a:extLst>
          </p:cNvPr>
          <p:cNvSpPr/>
          <p:nvPr/>
        </p:nvSpPr>
        <p:spPr>
          <a:xfrm>
            <a:off x="1510843" y="2116787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7D414-7578-4E61-ADE7-35D54D981EAA}"/>
              </a:ext>
            </a:extLst>
          </p:cNvPr>
          <p:cNvSpPr/>
          <p:nvPr/>
        </p:nvSpPr>
        <p:spPr>
          <a:xfrm>
            <a:off x="2028630" y="2105555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B899A-D41A-484B-910F-EE5F95484EDB}"/>
              </a:ext>
            </a:extLst>
          </p:cNvPr>
          <p:cNvSpPr/>
          <p:nvPr/>
        </p:nvSpPr>
        <p:spPr>
          <a:xfrm>
            <a:off x="2609018" y="2105554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541D5-1C6A-4BD6-BBD2-93B9D80E9EFF}"/>
              </a:ext>
            </a:extLst>
          </p:cNvPr>
          <p:cNvSpPr txBox="1"/>
          <p:nvPr/>
        </p:nvSpPr>
        <p:spPr>
          <a:xfrm>
            <a:off x="1685200" y="2516789"/>
            <a:ext cx="57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Table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77B41-CA70-4470-8A5C-49F6F410B527}"/>
              </a:ext>
            </a:extLst>
          </p:cNvPr>
          <p:cNvSpPr txBox="1"/>
          <p:nvPr/>
        </p:nvSpPr>
        <p:spPr>
          <a:xfrm>
            <a:off x="3758301" y="2507447"/>
            <a:ext cx="568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Stack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445058-D5CA-488A-A2BF-B7853D11F628}"/>
              </a:ext>
            </a:extLst>
          </p:cNvPr>
          <p:cNvSpPr/>
          <p:nvPr/>
        </p:nvSpPr>
        <p:spPr>
          <a:xfrm>
            <a:off x="5585102" y="1073020"/>
            <a:ext cx="3828997" cy="194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EC824E-9606-4F79-B8FF-EFEE8E9AA094}"/>
              </a:ext>
            </a:extLst>
          </p:cNvPr>
          <p:cNvCxnSpPr>
            <a:cxnSpLocks/>
          </p:cNvCxnSpPr>
          <p:nvPr/>
        </p:nvCxnSpPr>
        <p:spPr>
          <a:xfrm>
            <a:off x="5877797" y="2519265"/>
            <a:ext cx="209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C07264-82D5-4560-9D24-4614FBAF6C5D}"/>
              </a:ext>
            </a:extLst>
          </p:cNvPr>
          <p:cNvCxnSpPr>
            <a:cxnSpLocks/>
          </p:cNvCxnSpPr>
          <p:nvPr/>
        </p:nvCxnSpPr>
        <p:spPr>
          <a:xfrm>
            <a:off x="8685092" y="2519265"/>
            <a:ext cx="57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4B3939-7F38-41E6-8380-3B7C0E4936CF}"/>
              </a:ext>
            </a:extLst>
          </p:cNvPr>
          <p:cNvGrpSpPr/>
          <p:nvPr/>
        </p:nvGrpSpPr>
        <p:grpSpPr>
          <a:xfrm>
            <a:off x="6800812" y="1275772"/>
            <a:ext cx="401216" cy="345232"/>
            <a:chOff x="1352939" y="559837"/>
            <a:chExt cx="401216" cy="3452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A834EB-8C86-40FB-A708-2C4A2D717551}"/>
                </a:ext>
              </a:extLst>
            </p:cNvPr>
            <p:cNvCxnSpPr/>
            <p:nvPr/>
          </p:nvCxnSpPr>
          <p:spPr>
            <a:xfrm>
              <a:off x="1576873" y="559837"/>
              <a:ext cx="0" cy="22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657202-DE25-420B-A840-6FF6DB30C57E}"/>
                </a:ext>
              </a:extLst>
            </p:cNvPr>
            <p:cNvCxnSpPr/>
            <p:nvPr/>
          </p:nvCxnSpPr>
          <p:spPr>
            <a:xfrm>
              <a:off x="1352939" y="783771"/>
              <a:ext cx="401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0DC5D6-B036-4A19-9BF3-8C6B089985DA}"/>
                </a:ext>
              </a:extLst>
            </p:cNvPr>
            <p:cNvCxnSpPr/>
            <p:nvPr/>
          </p:nvCxnSpPr>
          <p:spPr>
            <a:xfrm>
              <a:off x="1754155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6356CB-8FDC-4A7C-B8BC-78AB9DCB2020}"/>
                </a:ext>
              </a:extLst>
            </p:cNvPr>
            <p:cNvCxnSpPr/>
            <p:nvPr/>
          </p:nvCxnSpPr>
          <p:spPr>
            <a:xfrm>
              <a:off x="1352939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2448906-7D7B-4E07-9125-678C13E455F0}"/>
              </a:ext>
            </a:extLst>
          </p:cNvPr>
          <p:cNvSpPr/>
          <p:nvPr/>
        </p:nvSpPr>
        <p:spPr>
          <a:xfrm>
            <a:off x="6420130" y="2116786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5162D-98BB-48FC-B12C-E378ED3AF23F}"/>
              </a:ext>
            </a:extLst>
          </p:cNvPr>
          <p:cNvSpPr/>
          <p:nvPr/>
        </p:nvSpPr>
        <p:spPr>
          <a:xfrm>
            <a:off x="5877797" y="2116788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D6F7C4-21A1-4BF1-9A9C-AD929A80A33A}"/>
              </a:ext>
            </a:extLst>
          </p:cNvPr>
          <p:cNvSpPr/>
          <p:nvPr/>
        </p:nvSpPr>
        <p:spPr>
          <a:xfrm>
            <a:off x="8788389" y="1726803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920CBE-C0AD-436D-A946-0CF98349BED1}"/>
              </a:ext>
            </a:extLst>
          </p:cNvPr>
          <p:cNvSpPr/>
          <p:nvPr/>
        </p:nvSpPr>
        <p:spPr>
          <a:xfrm>
            <a:off x="8788389" y="2105553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A8E5F7-76CE-4A22-985D-D4AE0C19EE65}"/>
              </a:ext>
            </a:extLst>
          </p:cNvPr>
          <p:cNvSpPr/>
          <p:nvPr/>
        </p:nvSpPr>
        <p:spPr>
          <a:xfrm>
            <a:off x="6922826" y="2116786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709452-469A-4868-8F9A-5BA1CD2A3D1F}"/>
              </a:ext>
            </a:extLst>
          </p:cNvPr>
          <p:cNvSpPr txBox="1"/>
          <p:nvPr/>
        </p:nvSpPr>
        <p:spPr>
          <a:xfrm>
            <a:off x="6611275" y="2516789"/>
            <a:ext cx="57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Table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35FF1-53CF-4479-A522-BA6E0F699D14}"/>
              </a:ext>
            </a:extLst>
          </p:cNvPr>
          <p:cNvSpPr txBox="1"/>
          <p:nvPr/>
        </p:nvSpPr>
        <p:spPr>
          <a:xfrm>
            <a:off x="8684376" y="2507447"/>
            <a:ext cx="568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Stack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230936-60C1-415F-A91A-B296265BFE5E}"/>
              </a:ext>
            </a:extLst>
          </p:cNvPr>
          <p:cNvSpPr/>
          <p:nvPr/>
        </p:nvSpPr>
        <p:spPr>
          <a:xfrm>
            <a:off x="659027" y="3620897"/>
            <a:ext cx="3828997" cy="194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337472-6D06-4B52-BCB5-7D5E1C8BA36A}"/>
              </a:ext>
            </a:extLst>
          </p:cNvPr>
          <p:cNvCxnSpPr>
            <a:cxnSpLocks/>
          </p:cNvCxnSpPr>
          <p:nvPr/>
        </p:nvCxnSpPr>
        <p:spPr>
          <a:xfrm>
            <a:off x="951722" y="5067142"/>
            <a:ext cx="209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8057AE-DC9C-4BC1-8D64-7B8415D6A75F}"/>
              </a:ext>
            </a:extLst>
          </p:cNvPr>
          <p:cNvCxnSpPr>
            <a:cxnSpLocks/>
          </p:cNvCxnSpPr>
          <p:nvPr/>
        </p:nvCxnSpPr>
        <p:spPr>
          <a:xfrm>
            <a:off x="3759017" y="5067142"/>
            <a:ext cx="57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112CCA-C852-4587-9C51-DA62BEE86D44}"/>
              </a:ext>
            </a:extLst>
          </p:cNvPr>
          <p:cNvGrpSpPr/>
          <p:nvPr/>
        </p:nvGrpSpPr>
        <p:grpSpPr>
          <a:xfrm>
            <a:off x="1874737" y="3823649"/>
            <a:ext cx="401216" cy="345232"/>
            <a:chOff x="1352939" y="559837"/>
            <a:chExt cx="401216" cy="34523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B4938F-334C-4648-9FA6-4CB0A8F3D7EA}"/>
                </a:ext>
              </a:extLst>
            </p:cNvPr>
            <p:cNvCxnSpPr/>
            <p:nvPr/>
          </p:nvCxnSpPr>
          <p:spPr>
            <a:xfrm>
              <a:off x="1576873" y="559837"/>
              <a:ext cx="0" cy="22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23B680-8D90-463A-8178-271C030D8B57}"/>
                </a:ext>
              </a:extLst>
            </p:cNvPr>
            <p:cNvCxnSpPr/>
            <p:nvPr/>
          </p:nvCxnSpPr>
          <p:spPr>
            <a:xfrm>
              <a:off x="1352939" y="783771"/>
              <a:ext cx="401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F94558-66AB-40F5-9900-0E4DD821FC75}"/>
                </a:ext>
              </a:extLst>
            </p:cNvPr>
            <p:cNvCxnSpPr/>
            <p:nvPr/>
          </p:nvCxnSpPr>
          <p:spPr>
            <a:xfrm>
              <a:off x="1754155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C610C8-30D1-42EC-85F0-55DABAAABC31}"/>
                </a:ext>
              </a:extLst>
            </p:cNvPr>
            <p:cNvCxnSpPr/>
            <p:nvPr/>
          </p:nvCxnSpPr>
          <p:spPr>
            <a:xfrm>
              <a:off x="1352939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7D5CB91-1913-428E-9387-AE26EF545E55}"/>
              </a:ext>
            </a:extLst>
          </p:cNvPr>
          <p:cNvSpPr/>
          <p:nvPr/>
        </p:nvSpPr>
        <p:spPr>
          <a:xfrm>
            <a:off x="3862314" y="4234748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51202C-0588-4B8C-8A7E-831B7B9D7B69}"/>
              </a:ext>
            </a:extLst>
          </p:cNvPr>
          <p:cNvSpPr/>
          <p:nvPr/>
        </p:nvSpPr>
        <p:spPr>
          <a:xfrm>
            <a:off x="3862314" y="4681187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C9990E-6FB4-4A07-9663-3A620FFC8110}"/>
              </a:ext>
            </a:extLst>
          </p:cNvPr>
          <p:cNvSpPr/>
          <p:nvPr/>
        </p:nvSpPr>
        <p:spPr>
          <a:xfrm>
            <a:off x="2528393" y="4663436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A180B9-C53F-4B06-837F-D9D55765B81E}"/>
              </a:ext>
            </a:extLst>
          </p:cNvPr>
          <p:cNvSpPr/>
          <p:nvPr/>
        </p:nvSpPr>
        <p:spPr>
          <a:xfrm>
            <a:off x="1463149" y="4664662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A85122-60BE-4D2D-BE2D-1BC93BD0EFA5}"/>
              </a:ext>
            </a:extLst>
          </p:cNvPr>
          <p:cNvSpPr/>
          <p:nvPr/>
        </p:nvSpPr>
        <p:spPr>
          <a:xfrm>
            <a:off x="1996751" y="4664663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D410D9-93D7-4261-B4AB-69B0A86AB57B}"/>
              </a:ext>
            </a:extLst>
          </p:cNvPr>
          <p:cNvSpPr txBox="1"/>
          <p:nvPr/>
        </p:nvSpPr>
        <p:spPr>
          <a:xfrm>
            <a:off x="1685200" y="5064666"/>
            <a:ext cx="57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Table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628F4D-1B11-467B-86F8-7F20187085BA}"/>
              </a:ext>
            </a:extLst>
          </p:cNvPr>
          <p:cNvSpPr txBox="1"/>
          <p:nvPr/>
        </p:nvSpPr>
        <p:spPr>
          <a:xfrm>
            <a:off x="3758301" y="5055324"/>
            <a:ext cx="568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H</dc:creator>
  <cp:lastModifiedBy>S H</cp:lastModifiedBy>
  <cp:revision>2</cp:revision>
  <dcterms:created xsi:type="dcterms:W3CDTF">2019-01-09T18:08:03Z</dcterms:created>
  <dcterms:modified xsi:type="dcterms:W3CDTF">2019-01-09T18:22:39Z</dcterms:modified>
</cp:coreProperties>
</file>