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1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2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37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40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244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1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8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1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0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0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3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6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9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6FAD7-63F0-42BD-BBE7-1D6C33D599E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1E11F9-A004-4AFE-A029-F7533D476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D379-C225-42FE-9D49-9EDF3A8A0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37803"/>
            <a:ext cx="7766936" cy="1646302"/>
          </a:xfrm>
        </p:spPr>
        <p:txBody>
          <a:bodyPr/>
          <a:lstStyle/>
          <a:p>
            <a:pPr algn="ctr"/>
            <a:r>
              <a:rPr lang="en-IN" b="1" dirty="0"/>
              <a:t>Android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C06E1-8255-46A8-B761-CB0B0E6F9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13308"/>
            <a:ext cx="7766936" cy="1096899"/>
          </a:xfrm>
        </p:spPr>
        <p:txBody>
          <a:bodyPr/>
          <a:lstStyle/>
          <a:p>
            <a:pPr algn="ctr"/>
            <a:r>
              <a:rPr lang="en-IN" dirty="0"/>
              <a:t>By </a:t>
            </a:r>
          </a:p>
          <a:p>
            <a:pPr algn="ctr"/>
            <a:r>
              <a:rPr lang="en-IN" b="1" dirty="0"/>
              <a:t>Nishikant Nandkumar Shinde. (Senior Android Developer)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973D11A-C63C-4806-9185-3997075EF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0" y="439883"/>
            <a:ext cx="4233900" cy="2367284"/>
          </a:xfrm>
          <a:prstGeom prst="rect">
            <a:avLst/>
          </a:prstGeom>
        </p:spPr>
      </p:pic>
      <p:pic>
        <p:nvPicPr>
          <p:cNvPr id="8" name="Picture 7" descr="A picture containing tool&#10;&#10;Description automatically generated">
            <a:extLst>
              <a:ext uri="{FF2B5EF4-FFF2-40B4-BE49-F238E27FC236}">
                <a16:creationId xmlns:a16="http://schemas.microsoft.com/office/drawing/2014/main" id="{BF280150-2A07-4AB4-8361-808C6800B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375" y="439883"/>
            <a:ext cx="4233900" cy="2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8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9349-C790-4F0F-8555-A0DA10C3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Android Project Structure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E17C50-D202-46DD-B5D4-C13EFF85B94E}"/>
              </a:ext>
            </a:extLst>
          </p:cNvPr>
          <p:cNvSpPr txBox="1">
            <a:spLocks/>
          </p:cNvSpPr>
          <p:nvPr/>
        </p:nvSpPr>
        <p:spPr>
          <a:xfrm>
            <a:off x="677334" y="1695061"/>
            <a:ext cx="8596668" cy="883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Designing of Front-End using XML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55EE5-4354-4BEF-9179-D21C68C2C84E}"/>
              </a:ext>
            </a:extLst>
          </p:cNvPr>
          <p:cNvSpPr txBox="1">
            <a:spLocks/>
          </p:cNvSpPr>
          <p:nvPr/>
        </p:nvSpPr>
        <p:spPr>
          <a:xfrm>
            <a:off x="677334" y="2987351"/>
            <a:ext cx="8596668" cy="883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Designing of Back-End using JAVA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581FD3-00D2-44DD-9628-CDCC1CD71F0B}"/>
              </a:ext>
            </a:extLst>
          </p:cNvPr>
          <p:cNvSpPr txBox="1">
            <a:spLocks/>
          </p:cNvSpPr>
          <p:nvPr/>
        </p:nvSpPr>
        <p:spPr>
          <a:xfrm>
            <a:off x="677334" y="4279641"/>
            <a:ext cx="8596668" cy="883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Develop Android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251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0BD0-3575-47A9-82A5-A3889B73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42" y="2948474"/>
            <a:ext cx="9017173" cy="15488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Nishikant Nandkumar Shinde (Senior Android Developer &amp; Freelancer)</a:t>
            </a:r>
          </a:p>
          <a:p>
            <a:pPr marL="0" indent="0">
              <a:buNone/>
            </a:pP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 Number :- 9607593859 / 9404652091</a:t>
            </a:r>
          </a:p>
          <a:p>
            <a:pPr marL="0" indent="0">
              <a:buNone/>
            </a:pP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Email ID :- nishikantshinde04@gmail.com</a:t>
            </a:r>
          </a:p>
          <a:p>
            <a:pPr marL="0" indent="0">
              <a:buNone/>
            </a:pPr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78BB1-FCB1-43D7-B11B-34119449EA52}"/>
              </a:ext>
            </a:extLst>
          </p:cNvPr>
          <p:cNvSpPr/>
          <p:nvPr/>
        </p:nvSpPr>
        <p:spPr>
          <a:xfrm>
            <a:off x="2874105" y="867944"/>
            <a:ext cx="353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43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D4BC-FA46-48CA-B04A-13D96723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Workshop Highlight:-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8868-9B62-474D-9C0B-0AF9DD48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Introduction.</a:t>
            </a:r>
          </a:p>
          <a:p>
            <a:r>
              <a:rPr lang="en-IN" sz="3200" dirty="0"/>
              <a:t>Working with Android Studio.</a:t>
            </a:r>
          </a:p>
          <a:p>
            <a:r>
              <a:rPr lang="en-IN" sz="3200" dirty="0"/>
              <a:t>Android project structure.</a:t>
            </a:r>
          </a:p>
          <a:p>
            <a:r>
              <a:rPr lang="en-IN" sz="3200" dirty="0"/>
              <a:t>Designing of Front-End using XML.</a:t>
            </a:r>
          </a:p>
          <a:p>
            <a:r>
              <a:rPr lang="en-IN" sz="3200" dirty="0"/>
              <a:t>Designing of Back-End using Java.</a:t>
            </a:r>
          </a:p>
          <a:p>
            <a:r>
              <a:rPr lang="en-IN" sz="3200" dirty="0"/>
              <a:t>Develop Android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767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F58-753F-4A11-84E7-0338CC73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4CE6-642D-4D3D-B21E-983F465B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Core Java</a:t>
            </a:r>
          </a:p>
          <a:p>
            <a:r>
              <a:rPr lang="en-IN" sz="2800" dirty="0"/>
              <a:t>What is Android? And History of Android</a:t>
            </a:r>
          </a:p>
          <a:p>
            <a:r>
              <a:rPr lang="en-IN" sz="2800" dirty="0"/>
              <a:t>Android Architecture</a:t>
            </a:r>
          </a:p>
          <a:p>
            <a:r>
              <a:rPr lang="en-IN" sz="2800" dirty="0"/>
              <a:t>Android Components</a:t>
            </a:r>
          </a:p>
        </p:txBody>
      </p:sp>
    </p:spTree>
    <p:extLst>
      <p:ext uri="{BB962C8B-B14F-4D97-AF65-F5344CB8AC3E}">
        <p14:creationId xmlns:p14="http://schemas.microsoft.com/office/powerpoint/2010/main" val="14416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2017-44C4-4557-99D0-37ABD35E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0EA3-45C0-4325-9BDC-229BA913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Abstraction</a:t>
            </a:r>
          </a:p>
          <a:p>
            <a:r>
              <a:rPr lang="en-IN" sz="2800" dirty="0"/>
              <a:t>Polymorphism</a:t>
            </a:r>
          </a:p>
          <a:p>
            <a:r>
              <a:rPr lang="en-IN" sz="2800" dirty="0"/>
              <a:t>Inheritance</a:t>
            </a:r>
          </a:p>
          <a:p>
            <a:r>
              <a:rPr lang="en-IN" sz="2800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2908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5DF9-F3DA-4B28-BC1C-DAD7E00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&amp; It’s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D5B7-8D2B-4DBC-851B-028888AC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Release in 2008</a:t>
            </a:r>
          </a:p>
          <a:p>
            <a:r>
              <a:rPr lang="en-IN" dirty="0"/>
              <a:t>Open Source language</a:t>
            </a:r>
          </a:p>
          <a:p>
            <a:r>
              <a:rPr lang="en-IN" dirty="0"/>
              <a:t>Marketing Target</a:t>
            </a:r>
          </a:p>
          <a:p>
            <a:r>
              <a:rPr lang="en-IN" dirty="0"/>
              <a:t>Package manager</a:t>
            </a:r>
          </a:p>
          <a:p>
            <a:r>
              <a:rPr lang="en-IN" dirty="0"/>
              <a:t>Kernel type</a:t>
            </a:r>
          </a:p>
          <a:p>
            <a:r>
              <a:rPr lang="en-IN" dirty="0"/>
              <a:t>Android version </a:t>
            </a:r>
          </a:p>
        </p:txBody>
      </p:sp>
    </p:spTree>
    <p:extLst>
      <p:ext uri="{BB962C8B-B14F-4D97-AF65-F5344CB8AC3E}">
        <p14:creationId xmlns:p14="http://schemas.microsoft.com/office/powerpoint/2010/main" val="291350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D074EE-A1D7-4D46-A0DF-7C92BAE9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5188193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Android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03987-0FB4-4DDD-BF78-598228D16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68" y="258071"/>
            <a:ext cx="6351632" cy="476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C426-C2ED-48DF-99D9-0BB5E64B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9048"/>
            <a:ext cx="8596668" cy="649726"/>
          </a:xfrm>
        </p:spPr>
        <p:txBody>
          <a:bodyPr/>
          <a:lstStyle/>
          <a:p>
            <a:r>
              <a:rPr lang="en-IN" sz="3600" dirty="0"/>
              <a:t>Android Components</a:t>
            </a:r>
            <a:endParaRPr lang="en-IN" dirty="0"/>
          </a:p>
        </p:txBody>
      </p:sp>
      <p:pic>
        <p:nvPicPr>
          <p:cNvPr id="5" name="Content Placeholder 4" descr="Android Lifecycle">
            <a:extLst>
              <a:ext uri="{FF2B5EF4-FFF2-40B4-BE49-F238E27FC236}">
                <a16:creationId xmlns:a16="http://schemas.microsoft.com/office/drawing/2014/main" id="{1F47FDDE-E171-431E-B195-035B569B7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8" y="1259326"/>
            <a:ext cx="6736702" cy="5272103"/>
          </a:xfrm>
        </p:spPr>
      </p:pic>
    </p:spTree>
    <p:extLst>
      <p:ext uri="{BB962C8B-B14F-4D97-AF65-F5344CB8AC3E}">
        <p14:creationId xmlns:p14="http://schemas.microsoft.com/office/powerpoint/2010/main" val="425702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336-1C49-45D4-86B6-3E805F38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550505"/>
            <a:ext cx="8291802" cy="481459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Activities</a:t>
            </a:r>
          </a:p>
          <a:p>
            <a:r>
              <a:rPr lang="en-IN" sz="2800" dirty="0"/>
              <a:t>Recycler List View</a:t>
            </a:r>
          </a:p>
          <a:p>
            <a:r>
              <a:rPr lang="en-IN" sz="2800" dirty="0"/>
              <a:t>Intent</a:t>
            </a:r>
          </a:p>
          <a:p>
            <a:r>
              <a:rPr lang="en-IN" sz="2800" dirty="0"/>
              <a:t>Toast / Snack bar</a:t>
            </a:r>
          </a:p>
          <a:p>
            <a:r>
              <a:rPr lang="en-IN" sz="2800" dirty="0"/>
              <a:t>Shared Preferences </a:t>
            </a:r>
          </a:p>
          <a:p>
            <a:r>
              <a:rPr lang="en-IN" sz="2800" dirty="0"/>
              <a:t>Bundle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0043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88E-262F-41EC-8D34-68909FB9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5B46-38E2-4A17-ACAC-3CE7E174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Hardware requirement</a:t>
            </a:r>
          </a:p>
          <a:p>
            <a:r>
              <a:rPr lang="en-IN" dirty="0"/>
              <a:t>Software requirement</a:t>
            </a:r>
          </a:p>
          <a:p>
            <a:r>
              <a:rPr lang="en-IN" dirty="0"/>
              <a:t>Version</a:t>
            </a:r>
          </a:p>
          <a:p>
            <a:r>
              <a:rPr lang="en-IN" dirty="0"/>
              <a:t>Why to use Android studio and not to Eclipse</a:t>
            </a:r>
          </a:p>
          <a:p>
            <a:r>
              <a:rPr lang="en-IN" dirty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3946315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853</TotalTime>
  <Words>158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Android Workshop</vt:lpstr>
      <vt:lpstr>Workshop Highlight:-</vt:lpstr>
      <vt:lpstr>Introduction</vt:lpstr>
      <vt:lpstr>Core Java</vt:lpstr>
      <vt:lpstr>Android &amp; It’s History</vt:lpstr>
      <vt:lpstr>Android Architecture</vt:lpstr>
      <vt:lpstr>Android Components</vt:lpstr>
      <vt:lpstr>PowerPoint Presentation</vt:lpstr>
      <vt:lpstr>Working with Android Studio</vt:lpstr>
      <vt:lpstr>Android Project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Workshop</dc:title>
  <dc:creator>Nishikant Shinde</dc:creator>
  <cp:lastModifiedBy>Nishikant Shinde</cp:lastModifiedBy>
  <cp:revision>14</cp:revision>
  <dcterms:created xsi:type="dcterms:W3CDTF">2021-01-29T20:21:27Z</dcterms:created>
  <dcterms:modified xsi:type="dcterms:W3CDTF">2021-01-30T10:47:52Z</dcterms:modified>
</cp:coreProperties>
</file>