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C678-F506-4E66-9B9F-EDE0EA6D1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D7E97-D293-44B2-B863-8C36579C0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903E-D584-44C3-B596-436FF730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7928-8B0F-406C-8D5A-8255DAB5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C511-415B-47D0-B880-05172040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50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73C9-80F2-4ED7-A342-7AF40298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F31B4-801F-4282-B3CC-FD5C56CD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5D7E-5B83-411A-BA19-70D92F6B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7A2D-53A2-4E8A-A9EB-594E0C01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E740-9EF8-4801-8034-C795F3E4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4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25D45-6532-4326-A686-2A5031105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4F62C-73BD-4614-8F45-23E4AE16C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5AA9-1E1A-46DE-B445-8573E86C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8C7F-610B-4A53-9A23-3E279A6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5E05-ED8B-445E-92B3-C1D928A6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6D39-429E-43FE-A8B2-82B0B8C0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AB15-8B14-47C7-8F84-279B9D36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853D-60DD-4B4D-A3C8-FC0850A1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2798-F81D-440C-A2B9-80618909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0CF9-4CEC-497D-B836-9805870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A148-AFA9-45F6-BAE8-5C2AFE27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C50ED-6ADA-454C-8F03-C1E6EE6FF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F232-3CEF-49E0-8AC4-878101A0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2DEC-0146-4088-9261-AEE2DD6C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F981-67D3-4EF1-990E-6F401FCE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3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0EAC-B679-45A9-94FF-BEE25A68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DA2B-0C0E-40BE-941C-0438A3F53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1ACE-7109-4AD7-969F-426C55EAC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5544-FC21-4EC4-9A3C-3C536709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E249-D669-4F81-A292-557D662F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93E03-7062-4F96-8DC1-3FC9AC2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4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BBC7-1198-43BD-92BF-0AA1CD76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B463-5E42-4F5F-9F65-DE57C07B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6FF48-CEE1-40E1-B115-54A4E088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4BD97-D23B-4E2C-AF35-2FD087F47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88B6F-EFA9-4E09-8074-FC6688964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7D08A-1F38-40C0-9A57-5C7E58C8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63EFE-BFF9-4086-8398-26C2C624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6D052-B00C-4C5E-902F-5F5BF245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0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BB9B-149E-4ECF-85CB-4D83B1B8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D8E5D-4514-4A10-B8D0-C7BBD96E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59F17-4BA1-4DF5-8AB5-DC603152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993E5-C1D5-4CCE-8005-70BE2C24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9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6BDFB-3474-4C3B-8B02-2893EEF2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478A4-384B-4F15-B267-0BC80F58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8B064-FFC2-42A7-85D5-FD2B6C37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2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757-06AC-4527-9EDD-2A609B34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9E83-D2EB-46B7-A94C-B8C569F1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8B6B0-2793-4546-BC19-90FAC2442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67AC2-AC98-4747-B2F3-EC068CBE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ECC6D-0169-4E61-BC90-928DE9F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37E00-9117-4B44-8E75-E7C57F6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BE24-BA9D-4C59-9434-8BD2AE86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1F4CB-4744-4EB5-B83F-47B752C38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094FE-912E-4646-B563-8BA0BF17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392A-A606-4768-A60A-D4150112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CCB11-D750-4B09-AC52-1370DC34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B889-AB41-4211-B9F1-F0B10C43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6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96DCB-6243-46D4-AC0D-9E2F22E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B2C56-31A3-4C91-95BA-FB9EFB39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40F5-9C3C-49B6-AC52-03DDE9ACD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58C0-912C-4AB4-868B-CE5BC5FC74A0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3911E-000E-49B6-8934-F7A88ED6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E01B-EB30-4B01-9546-B16E70E3B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4B54-004D-43DA-9AF8-906E48F3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7469-2C8F-4D96-8A03-A36030B4D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B963E-F946-48D9-A3CB-24D335DE3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5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Ggi,opp[l’</dc:title>
  <dc:creator>126nishikanta@gmail.com</dc:creator>
  <cp:lastModifiedBy>126nishikanta@gmail.com</cp:lastModifiedBy>
  <cp:revision>2</cp:revision>
  <dcterms:created xsi:type="dcterms:W3CDTF">2021-08-11T06:41:03Z</dcterms:created>
  <dcterms:modified xsi:type="dcterms:W3CDTF">2021-08-11T06:50:14Z</dcterms:modified>
</cp:coreProperties>
</file>