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3"/>
  </p:notesMasterIdLst>
  <p:handoutMasterIdLst>
    <p:handoutMasterId r:id="rId14"/>
  </p:handoutMasterIdLst>
  <p:sldIdLst>
    <p:sldId id="256" r:id="rId5"/>
    <p:sldId id="261" r:id="rId6"/>
    <p:sldId id="262" r:id="rId7"/>
    <p:sldId id="263" r:id="rId8"/>
    <p:sldId id="266" r:id="rId9"/>
    <p:sldId id="265"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58E66-ED15-4F01-836C-5BE97E8F001F}" v="2003" dt="2020-05-01T07:52:47.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p:scale>
          <a:sx n="100" d="100"/>
          <a:sy n="100" d="100"/>
        </p:scale>
        <p:origin x="58" y="-10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latin typeface="Gill Sans MT" panose="020B0502020104020203"/>
            </a:rPr>
            <a:t>Network</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phldr="0"/>
      <dgm:spPr/>
      <dgm:t>
        <a:bodyPr/>
        <a:lstStyle/>
        <a:p>
          <a:pPr rtl="0"/>
          <a:r>
            <a:rPr lang="en-US" dirty="0" err="1">
              <a:latin typeface="Gill Sans MT" panose="020B0502020104020203"/>
            </a:rPr>
            <a:t>Css</a:t>
          </a:r>
          <a:r>
            <a:rPr lang="en-US" dirty="0">
              <a:latin typeface="Gill Sans MT" panose="020B0502020104020203"/>
            </a:rPr>
            <a:t>, html , js , php</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phldr="0"/>
      <dgm:spPr/>
      <dgm:t>
        <a:bodyPr/>
        <a:lstStyle/>
        <a:p>
          <a:pPr rtl="0"/>
          <a:r>
            <a:rPr lang="en-US" dirty="0">
              <a:latin typeface="Gill Sans MT" panose="020B0502020104020203"/>
            </a:rPr>
            <a:t>People's participation</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phldr="0"/>
      <dgm:spPr/>
      <dgm:t>
        <a:bodyPr/>
        <a:lstStyle/>
        <a:p>
          <a:pPr rtl="0">
            <a:lnSpc>
              <a:spcPct val="100000"/>
            </a:lnSpc>
          </a:pPr>
          <a:r>
            <a:rPr lang="en-US" b="0" i="0" u="none" strike="noStrike" cap="none" baseline="0" noProof="0" dirty="0">
              <a:solidFill>
                <a:srgbClr val="010000"/>
              </a:solidFill>
              <a:latin typeface="Gill Sans MT"/>
            </a:rPr>
            <a:t>Access  Sahayak</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phldr="0"/>
      <dgm:spPr/>
      <dgm:t>
        <a:bodyPr/>
        <a:lstStyle/>
        <a:p>
          <a:pPr rtl="0">
            <a:lnSpc>
              <a:spcPct val="100000"/>
            </a:lnSpc>
          </a:pPr>
          <a:r>
            <a:rPr lang="en-US" dirty="0">
              <a:latin typeface="Gill Sans MT" panose="020B0502020104020203"/>
            </a:rPr>
            <a:t>Call @123456</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phldr="0"/>
      <dgm:spPr/>
      <dgm:t>
        <a:bodyPr/>
        <a:lstStyle/>
        <a:p>
          <a:pPr rtl="0">
            <a:lnSpc>
              <a:spcPct val="100000"/>
            </a:lnSpc>
          </a:pPr>
          <a:r>
            <a:rPr lang="en-US" dirty="0">
              <a:latin typeface="Gill Sans MT" panose="020B0502020104020203"/>
            </a:rPr>
            <a:t>Donate personally</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ZA" sz="2900" kern="1200" dirty="0">
              <a:latin typeface="Gill Sans MT" panose="020B0502020104020203"/>
            </a:rPr>
            <a:t>Network</a:t>
          </a:r>
          <a:endParaRPr lang="en-US" sz="29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rtl="0">
            <a:lnSpc>
              <a:spcPct val="90000"/>
            </a:lnSpc>
            <a:spcBef>
              <a:spcPct val="0"/>
            </a:spcBef>
            <a:spcAft>
              <a:spcPct val="35000"/>
            </a:spcAft>
            <a:buNone/>
          </a:pPr>
          <a:r>
            <a:rPr lang="en-US" sz="2900" kern="1200" dirty="0" err="1">
              <a:latin typeface="Gill Sans MT" panose="020B0502020104020203"/>
            </a:rPr>
            <a:t>Css</a:t>
          </a:r>
          <a:r>
            <a:rPr lang="en-US" sz="2900" kern="1200" dirty="0">
              <a:latin typeface="Gill Sans MT" panose="020B0502020104020203"/>
            </a:rPr>
            <a:t>, html , js , php</a:t>
          </a:r>
          <a:endParaRPr lang="en-US" sz="2900" kern="1200" dirty="0"/>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rtl="0">
            <a:lnSpc>
              <a:spcPct val="90000"/>
            </a:lnSpc>
            <a:spcBef>
              <a:spcPct val="0"/>
            </a:spcBef>
            <a:spcAft>
              <a:spcPct val="35000"/>
            </a:spcAft>
            <a:buNone/>
          </a:pPr>
          <a:r>
            <a:rPr lang="en-US" sz="2900" kern="1200" dirty="0">
              <a:latin typeface="Gill Sans MT" panose="020B0502020104020203"/>
            </a:rPr>
            <a:t>People's participation</a:t>
          </a:r>
          <a:endParaRPr lang="en-US" sz="2900" kern="1200" dirty="0"/>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rtl="0">
            <a:lnSpc>
              <a:spcPct val="100000"/>
            </a:lnSpc>
            <a:spcBef>
              <a:spcPct val="0"/>
            </a:spcBef>
            <a:spcAft>
              <a:spcPct val="35000"/>
            </a:spcAft>
            <a:buNone/>
          </a:pPr>
          <a:r>
            <a:rPr lang="en-US" sz="3500" b="0" i="0" u="none" strike="noStrike" kern="1200" cap="none" baseline="0" noProof="0" dirty="0">
              <a:solidFill>
                <a:srgbClr val="010000"/>
              </a:solidFill>
              <a:latin typeface="Gill Sans MT"/>
            </a:rPr>
            <a:t>Access  Sahayak</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rtl="0">
            <a:lnSpc>
              <a:spcPct val="100000"/>
            </a:lnSpc>
            <a:spcBef>
              <a:spcPct val="0"/>
            </a:spcBef>
            <a:spcAft>
              <a:spcPct val="35000"/>
            </a:spcAft>
            <a:buNone/>
          </a:pPr>
          <a:r>
            <a:rPr lang="en-US" sz="3500" kern="1200" dirty="0">
              <a:latin typeface="Gill Sans MT" panose="020B0502020104020203"/>
            </a:rPr>
            <a:t>Call @123456</a:t>
          </a:r>
          <a:endParaRPr lang="en-US" sz="3500" kern="120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rtl="0">
            <a:lnSpc>
              <a:spcPct val="100000"/>
            </a:lnSpc>
            <a:spcBef>
              <a:spcPct val="0"/>
            </a:spcBef>
            <a:spcAft>
              <a:spcPct val="35000"/>
            </a:spcAft>
            <a:buNone/>
          </a:pPr>
          <a:r>
            <a:rPr lang="en-US" sz="3500" kern="1200" dirty="0">
              <a:latin typeface="Gill Sans MT" panose="020B0502020104020203"/>
            </a:rPr>
            <a:t>Donate personally</a:t>
          </a:r>
          <a:endParaRPr lang="en-US" sz="3500" kern="120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1905000"/>
            <a:ext cx="10993549" cy="3562244"/>
          </a:xfrm>
        </p:spPr>
        <p:txBody>
          <a:bodyPr>
            <a:noAutofit/>
          </a:bodyPr>
          <a:lstStyle/>
          <a:p>
            <a:r>
              <a:rPr lang="en-US" sz="6000" dirty="0" err="1">
                <a:solidFill>
                  <a:schemeClr val="bg1"/>
                </a:solidFill>
              </a:rPr>
              <a:t>sahayak</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2057296"/>
            <a:ext cx="10993546" cy="3894772"/>
          </a:xfrm>
        </p:spPr>
        <p:txBody>
          <a:bodyPr>
            <a:normAutofit/>
          </a:bodyPr>
          <a:lstStyle/>
          <a:p>
            <a:r>
              <a:rPr lang="en-US" dirty="0">
                <a:solidFill>
                  <a:srgbClr val="7CEBFF"/>
                </a:solidFill>
              </a:rPr>
              <a:t>                                                                                                                                            Made by :- j coders</a:t>
            </a:r>
          </a:p>
          <a:p>
            <a:r>
              <a:rPr lang="en-US" dirty="0">
                <a:solidFill>
                  <a:srgbClr val="7CEBFF"/>
                </a:solidFill>
              </a:rPr>
              <a:t>                                                                                                                                            Sk. Arshad </a:t>
            </a:r>
            <a:r>
              <a:rPr lang="en-US" dirty="0" err="1">
                <a:solidFill>
                  <a:srgbClr val="7CEBFF"/>
                </a:solidFill>
              </a:rPr>
              <a:t>akhtar</a:t>
            </a:r>
          </a:p>
          <a:p>
            <a:r>
              <a:rPr lang="en-US" dirty="0">
                <a:solidFill>
                  <a:srgbClr val="7CEBFF"/>
                </a:solidFill>
              </a:rPr>
              <a:t>                                                                                                                                            Sumeet </a:t>
            </a:r>
            <a:r>
              <a:rPr lang="en-US" dirty="0" err="1">
                <a:solidFill>
                  <a:srgbClr val="7CEBFF"/>
                </a:solidFill>
              </a:rPr>
              <a:t>nayak</a:t>
            </a:r>
          </a:p>
          <a:p>
            <a:r>
              <a:rPr lang="en-US" dirty="0">
                <a:solidFill>
                  <a:srgbClr val="7CEBFF"/>
                </a:solidFill>
              </a:rPr>
              <a:t>                                                                                                                                            </a:t>
            </a:r>
            <a:r>
              <a:rPr lang="en-US" dirty="0" err="1">
                <a:solidFill>
                  <a:srgbClr val="7CEBFF"/>
                </a:solidFill>
              </a:rPr>
              <a:t>Nishikanta</a:t>
            </a:r>
            <a:r>
              <a:rPr lang="en-US" dirty="0">
                <a:solidFill>
                  <a:srgbClr val="7CEBFF"/>
                </a:solidFill>
              </a:rPr>
              <a:t> ray </a:t>
            </a:r>
          </a:p>
          <a:p>
            <a:r>
              <a:rPr lang="en-US" dirty="0">
                <a:solidFill>
                  <a:srgbClr val="7CEBFF"/>
                </a:solidFill>
              </a:rPr>
              <a:t>                                                       </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793901207"/>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7D4A-EFC2-41AC-A77A-93B08EA6A9C2}"/>
              </a:ext>
            </a:extLst>
          </p:cNvPr>
          <p:cNvSpPr>
            <a:spLocks noGrp="1"/>
          </p:cNvSpPr>
          <p:nvPr>
            <p:ph type="title"/>
          </p:nvPr>
        </p:nvSpPr>
        <p:spPr/>
        <p:txBody>
          <a:bodyPr/>
          <a:lstStyle/>
          <a:p>
            <a:r>
              <a:rPr lang="en-US" sz="4000" dirty="0" err="1"/>
              <a:t>Covid</a:t>
            </a:r>
            <a:r>
              <a:rPr lang="en-US" sz="4000" dirty="0"/>
              <a:t> 19</a:t>
            </a:r>
            <a:r>
              <a:rPr lang="en-US" dirty="0"/>
              <a:t>   </a:t>
            </a:r>
            <a:r>
              <a:rPr lang="en-US" sz="4000" dirty="0"/>
              <a:t>problem</a:t>
            </a:r>
          </a:p>
        </p:txBody>
      </p:sp>
      <p:sp>
        <p:nvSpPr>
          <p:cNvPr id="3" name="Content Placeholder 2">
            <a:extLst>
              <a:ext uri="{FF2B5EF4-FFF2-40B4-BE49-F238E27FC236}">
                <a16:creationId xmlns:a16="http://schemas.microsoft.com/office/drawing/2014/main" id="{66BFA9D6-6300-42EF-9AB7-312AC49A5B63}"/>
              </a:ext>
            </a:extLst>
          </p:cNvPr>
          <p:cNvSpPr>
            <a:spLocks noGrp="1"/>
          </p:cNvSpPr>
          <p:nvPr>
            <p:ph idx="1"/>
          </p:nvPr>
        </p:nvSpPr>
        <p:spPr/>
        <p:txBody>
          <a:bodyPr/>
          <a:lstStyle/>
          <a:p>
            <a:pPr marL="305435" indent="-305435"/>
            <a:r>
              <a:rPr lang="en-US" sz="2800" dirty="0">
                <a:ea typeface="+mn-lt"/>
                <a:cs typeface="+mn-lt"/>
              </a:rPr>
              <a:t>India, with a population of over 1.3 billion, has seen troublesome growth in </a:t>
            </a:r>
            <a:r>
              <a:rPr lang="en-US" sz="2800" dirty="0" err="1">
                <a:ea typeface="+mn-lt"/>
                <a:cs typeface="+mn-lt"/>
              </a:rPr>
              <a:t>covid</a:t>
            </a:r>
            <a:r>
              <a:rPr lang="en-US" sz="2800" dirty="0">
                <a:ea typeface="+mn-lt"/>
                <a:cs typeface="+mn-lt"/>
              </a:rPr>
              <a:t> 19 cases in the past two months . When people are quarantined , they need   to be taken care of, and feeding them and keeping them healthy is the most important .The problem arises with tackling the situation accordingly as It is unable to provide access to food to a large number of people . This is where </a:t>
            </a:r>
            <a:r>
              <a:rPr lang="en-US" sz="2800" dirty="0" err="1">
                <a:ea typeface="+mn-lt"/>
                <a:cs typeface="+mn-lt"/>
              </a:rPr>
              <a:t>Sahayak</a:t>
            </a:r>
            <a:r>
              <a:rPr lang="en-US" sz="2800" dirty="0">
                <a:ea typeface="+mn-lt"/>
                <a:cs typeface="+mn-lt"/>
              </a:rPr>
              <a:t> lends its helping hand .</a:t>
            </a:r>
          </a:p>
          <a:p>
            <a:pPr marL="305435" indent="-305435"/>
            <a:endParaRPr lang="en-US" dirty="0"/>
          </a:p>
        </p:txBody>
      </p:sp>
    </p:spTree>
    <p:extLst>
      <p:ext uri="{BB962C8B-B14F-4D97-AF65-F5344CB8AC3E}">
        <p14:creationId xmlns:p14="http://schemas.microsoft.com/office/powerpoint/2010/main" val="129427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695E-33E8-4F8D-A65E-08E8E1ABB4CE}"/>
              </a:ext>
            </a:extLst>
          </p:cNvPr>
          <p:cNvSpPr>
            <a:spLocks noGrp="1"/>
          </p:cNvSpPr>
          <p:nvPr>
            <p:ph type="title"/>
          </p:nvPr>
        </p:nvSpPr>
        <p:spPr/>
        <p:txBody>
          <a:bodyPr>
            <a:normAutofit/>
          </a:bodyPr>
          <a:lstStyle/>
          <a:p>
            <a:r>
              <a:rPr lang="en-US" sz="4000" dirty="0"/>
              <a:t>What it is :- </a:t>
            </a:r>
          </a:p>
        </p:txBody>
      </p:sp>
      <p:sp>
        <p:nvSpPr>
          <p:cNvPr id="3" name="Content Placeholder 2">
            <a:extLst>
              <a:ext uri="{FF2B5EF4-FFF2-40B4-BE49-F238E27FC236}">
                <a16:creationId xmlns:a16="http://schemas.microsoft.com/office/drawing/2014/main" id="{1622CDC3-8D37-4E1F-AA96-B01767552928}"/>
              </a:ext>
            </a:extLst>
          </p:cNvPr>
          <p:cNvSpPr>
            <a:spLocks noGrp="1"/>
          </p:cNvSpPr>
          <p:nvPr>
            <p:ph idx="1"/>
          </p:nvPr>
        </p:nvSpPr>
        <p:spPr/>
        <p:txBody>
          <a:bodyPr/>
          <a:lstStyle/>
          <a:p>
            <a:pPr marL="305435" indent="-305435"/>
            <a:r>
              <a:rPr lang="en-US" sz="2800" dirty="0" err="1"/>
              <a:t>Sahayak</a:t>
            </a:r>
            <a:r>
              <a:rPr lang="en-US" sz="2800" dirty="0"/>
              <a:t> is basically a </a:t>
            </a:r>
            <a:r>
              <a:rPr lang="en-US" sz="2800" dirty="0" err="1"/>
              <a:t>webapp</a:t>
            </a:r>
            <a:r>
              <a:rPr lang="en-US" sz="2800" dirty="0"/>
              <a:t> that brings useless food to use of welfare . It is built on </a:t>
            </a:r>
            <a:r>
              <a:rPr lang="en-US" sz="2800" dirty="0" err="1"/>
              <a:t>js</a:t>
            </a:r>
            <a:r>
              <a:rPr lang="en-US" sz="2800" dirty="0"/>
              <a:t>, </a:t>
            </a:r>
            <a:r>
              <a:rPr lang="en-US" sz="2800" dirty="0" err="1"/>
              <a:t>css</a:t>
            </a:r>
            <a:r>
              <a:rPr lang="en-US" sz="2800" dirty="0"/>
              <a:t>, html as a website for anyone to access to donate food . It works by collecting food from people or </a:t>
            </a:r>
            <a:r>
              <a:rPr lang="en-US" sz="2800" dirty="0" err="1"/>
              <a:t>ngos</a:t>
            </a:r>
            <a:r>
              <a:rPr lang="en-US" sz="2800" dirty="0"/>
              <a:t> and distributes to covid19 struck areas .</a:t>
            </a:r>
          </a:p>
          <a:p>
            <a:pPr marL="305435" indent="-305435"/>
            <a:r>
              <a:rPr lang="en-US" sz="2800" dirty="0"/>
              <a:t>It works 24*7 , and is totally easy to access for a </a:t>
            </a:r>
            <a:r>
              <a:rPr lang="en-US" sz="2800" dirty="0" err="1"/>
              <a:t>comman</a:t>
            </a:r>
            <a:r>
              <a:rPr lang="en-US" sz="2800" dirty="0"/>
              <a:t> man. Just contact us that you want </a:t>
            </a:r>
            <a:r>
              <a:rPr lang="en-US" sz="2800" dirty="0" err="1"/>
              <a:t>t</a:t>
            </a:r>
            <a:r>
              <a:rPr lang="en-US" sz="2800" dirty="0"/>
              <a:t> donate food and it will be collected and delivered .</a:t>
            </a:r>
          </a:p>
        </p:txBody>
      </p:sp>
    </p:spTree>
    <p:extLst>
      <p:ext uri="{BB962C8B-B14F-4D97-AF65-F5344CB8AC3E}">
        <p14:creationId xmlns:p14="http://schemas.microsoft.com/office/powerpoint/2010/main" val="141691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 shot of a computer monitor&#10;&#10;Description generated with very high confidence">
            <a:extLst>
              <a:ext uri="{FF2B5EF4-FFF2-40B4-BE49-F238E27FC236}">
                <a16:creationId xmlns:a16="http://schemas.microsoft.com/office/drawing/2014/main" id="{F7C04AC7-E2EC-4DF0-A9D8-9EFCD810698E}"/>
              </a:ext>
            </a:extLst>
          </p:cNvPr>
          <p:cNvPicPr>
            <a:picLocks noGrp="1" noChangeAspect="1"/>
          </p:cNvPicPr>
          <p:nvPr>
            <p:ph idx="1"/>
          </p:nvPr>
        </p:nvPicPr>
        <p:blipFill rotWithShape="1">
          <a:blip r:embed="rId2"/>
          <a:srcRect l="68" r="864"/>
          <a:stretch/>
        </p:blipFill>
        <p:spPr>
          <a:xfrm>
            <a:off x="446534" y="723899"/>
            <a:ext cx="7498616" cy="5676901"/>
          </a:xfrm>
          <a:prstGeom prst="rect">
            <a:avLst/>
          </a:prstGeom>
        </p:spPr>
      </p:pic>
      <p:sp>
        <p:nvSpPr>
          <p:cNvPr id="20" name="Rectangle 19">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F53C49-FF05-49C8-87F0-B802573C0A6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Sahayak homepage </a:t>
            </a:r>
          </a:p>
        </p:txBody>
      </p:sp>
      <p:grpSp>
        <p:nvGrpSpPr>
          <p:cNvPr id="22" name="Group 21">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66728612-1259-48C0-8117-266B89B6304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6649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 shot of a computer&#10;&#10;Description generated with very high confidence">
            <a:extLst>
              <a:ext uri="{FF2B5EF4-FFF2-40B4-BE49-F238E27FC236}">
                <a16:creationId xmlns:a16="http://schemas.microsoft.com/office/drawing/2014/main" id="{45B4D342-00F2-4BD3-A35C-AC4922CB5483}"/>
              </a:ext>
            </a:extLst>
          </p:cNvPr>
          <p:cNvPicPr>
            <a:picLocks noGrp="1" noChangeAspect="1"/>
          </p:cNvPicPr>
          <p:nvPr>
            <p:ph idx="1"/>
          </p:nvPr>
        </p:nvPicPr>
        <p:blipFill rotWithShape="1">
          <a:blip r:embed="rId2"/>
          <a:srcRect l="933"/>
          <a:stretch/>
        </p:blipFill>
        <p:spPr>
          <a:xfrm>
            <a:off x="446534" y="723899"/>
            <a:ext cx="7498616" cy="5676901"/>
          </a:xfrm>
          <a:prstGeom prst="rect">
            <a:avLst/>
          </a:prstGeom>
        </p:spPr>
      </p:pic>
      <p:sp>
        <p:nvSpPr>
          <p:cNvPr id="20" name="Rectangle 19">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DC0BD1-5FAD-4E0C-8143-336734AE22B7}"/>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Maps showing covid19 zones</a:t>
            </a:r>
          </a:p>
        </p:txBody>
      </p:sp>
      <p:grpSp>
        <p:nvGrpSpPr>
          <p:cNvPr id="22" name="Group 21">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97E5EF22-9593-4221-8112-9C837082030F}"/>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62444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66665"/>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80573661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1C31AD-A7B7-4945-9E95-3D67796743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Dividend</vt:lpstr>
      <vt:lpstr>sahayak</vt:lpstr>
      <vt:lpstr> Requirements</vt:lpstr>
      <vt:lpstr>Covid 19   problem</vt:lpstr>
      <vt:lpstr>What it is :- </vt:lpstr>
      <vt:lpstr>Sahayak homepage </vt:lpstr>
      <vt:lpstr>Maps showing covid19 zones</vt:lpstr>
      <vt:lpstr>Digital Communications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249</cp:revision>
  <dcterms:created xsi:type="dcterms:W3CDTF">2020-05-01T07:13:45Z</dcterms:created>
  <dcterms:modified xsi:type="dcterms:W3CDTF">2020-05-01T07:54:40Z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