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2" r:id="rId7"/>
    <p:sldId id="263" r:id="rId8"/>
    <p:sldId id="268" r:id="rId9"/>
    <p:sldId id="266" r:id="rId10"/>
    <p:sldId id="265" r:id="rId11"/>
    <p:sldId id="267" r:id="rId12"/>
    <p:sldId id="269" r:id="rId13"/>
    <p:sldId id="270" r:id="rId14"/>
    <p:sldId id="271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94351-1DA9-4112-BFCA-4D64BE4A2B1D}" v="1099" dt="2020-05-01T08:58:32.232"/>
    <p1510:client id="{30219141-3B86-42EC-B66C-04B35F1C5B92}" v="331" dt="2020-08-26T09:14:26.790"/>
    <p1510:client id="{67E58E66-ED15-4F01-836C-5BE97E8F001F}" v="2003" dt="2020-05-01T07:52:47.014"/>
    <p1510:client id="{71A029A3-7168-4A63-45CA-0309998CAC15}" v="1676" dt="2020-08-30T16:18:3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2" d="100"/>
          <a:sy n="62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>
              <a:latin typeface="Gill Sans MT" panose="020B0502020104020203"/>
            </a:rPr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phldr="0"/>
      <dgm:spPr/>
      <dgm:t>
        <a:bodyPr/>
        <a:lstStyle/>
        <a:p>
          <a:pPr rtl="0"/>
          <a:r>
            <a:rPr lang="en-US" dirty="0" err="1">
              <a:latin typeface="Gill Sans MT" panose="020B0502020104020203"/>
            </a:rPr>
            <a:t>Css</a:t>
          </a:r>
          <a:r>
            <a:rPr lang="en-US" dirty="0">
              <a:latin typeface="Gill Sans MT" panose="020B0502020104020203"/>
            </a:rPr>
            <a:t>, html , js , php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People's participation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u="none" strike="noStrike" cap="none" baseline="0" noProof="0" dirty="0">
              <a:solidFill>
                <a:srgbClr val="010000"/>
              </a:solidFill>
              <a:latin typeface="Gill Sans MT"/>
            </a:rPr>
            <a:t>Access  Sahayak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Call @123456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Donate personally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900" kern="1200" dirty="0">
              <a:latin typeface="Gill Sans MT" panose="020B0502020104020203"/>
            </a:rPr>
            <a:t>Network</a:t>
          </a:r>
          <a:endParaRPr lang="en-US" sz="29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Gill Sans MT" panose="020B0502020104020203"/>
            </a:rPr>
            <a:t>Css</a:t>
          </a:r>
          <a:r>
            <a:rPr lang="en-US" sz="2900" kern="1200" dirty="0">
              <a:latin typeface="Gill Sans MT" panose="020B0502020104020203"/>
            </a:rPr>
            <a:t>, html , js , php</a:t>
          </a:r>
          <a:endParaRPr lang="en-US" sz="2900" kern="120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Gill Sans MT" panose="020B0502020104020203"/>
            </a:rPr>
            <a:t>People's participation</a:t>
          </a:r>
          <a:endParaRPr lang="en-US" sz="2900" kern="1200" dirty="0"/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u="none" strike="noStrike" kern="1200" cap="none" baseline="0" noProof="0" dirty="0">
              <a:solidFill>
                <a:srgbClr val="010000"/>
              </a:solidFill>
              <a:latin typeface="Gill Sans MT"/>
            </a:rPr>
            <a:t>Access  Sahayak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Gill Sans MT" panose="020B0502020104020203"/>
            </a:rPr>
            <a:t>Call @123456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Gill Sans MT" panose="020B0502020104020203"/>
            </a:rPr>
            <a:t>Donate personally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khtarskarshad2@gmail.com" TargetMode="External"/><Relationship Id="rId4" Type="http://schemas.openxmlformats.org/officeDocument/2006/relationships/hyperlink" Target="mailto:Nishikantaray1@gmail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905000"/>
            <a:ext cx="10993549" cy="3562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sahayak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57296"/>
            <a:ext cx="10993546" cy="38947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Made by :- j coders</a:t>
            </a:r>
          </a:p>
          <a:p>
            <a:r>
              <a:rPr lang="en-US" dirty="0">
                <a:solidFill>
                  <a:srgbClr val="7CEBFF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Sk. Arshad </a:t>
            </a:r>
            <a:r>
              <a:rPr lang="en-US" dirty="0" err="1">
                <a:solidFill>
                  <a:srgbClr val="7CEBFF"/>
                </a:solidFill>
              </a:rPr>
              <a:t>akhtar</a:t>
            </a:r>
          </a:p>
          <a:p>
            <a:r>
              <a:rPr lang="en-US" dirty="0">
                <a:solidFill>
                  <a:srgbClr val="7CEBFF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Sumeet </a:t>
            </a:r>
            <a:r>
              <a:rPr lang="en-US" dirty="0" err="1">
                <a:solidFill>
                  <a:srgbClr val="7CEBFF"/>
                </a:solidFill>
              </a:rPr>
              <a:t>nayak</a:t>
            </a:r>
          </a:p>
          <a:p>
            <a:r>
              <a:rPr lang="en-US" dirty="0">
                <a:solidFill>
                  <a:srgbClr val="7CEBFF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</a:t>
            </a:r>
            <a:r>
              <a:rPr lang="en-US" dirty="0" err="1">
                <a:solidFill>
                  <a:srgbClr val="7CEBFF"/>
                </a:solidFill>
              </a:rPr>
              <a:t>Nishikanta</a:t>
            </a:r>
            <a:r>
              <a:rPr lang="en-US" dirty="0">
                <a:solidFill>
                  <a:srgbClr val="7CEBFF"/>
                </a:solidFill>
              </a:rPr>
              <a:t> ray </a:t>
            </a:r>
          </a:p>
          <a:p>
            <a:r>
              <a:rPr lang="en-US" dirty="0">
                <a:solidFill>
                  <a:srgbClr val="7CEBFF"/>
                </a:solidFill>
              </a:rPr>
              <a:t>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2A8-7E13-4FA7-A08A-AA2CDC82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 of sahayak:-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1583-BB06-4828-AB40-7BF1BE82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/>
              <a:t>Provide food to the needy and unprivilaged.</a:t>
            </a:r>
            <a:endParaRPr lang="en-US"/>
          </a:p>
          <a:p>
            <a:pPr marL="305435" indent="-305435"/>
            <a:r>
              <a:rPr lang="en-US" sz="2800"/>
              <a:t>Help people find their requirements easily.</a:t>
            </a:r>
            <a:endParaRPr lang="en-US" sz="2800" dirty="0"/>
          </a:p>
          <a:p>
            <a:pPr marL="305435" indent="-305435"/>
            <a:r>
              <a:rPr lang="en-US" sz="2800"/>
              <a:t>People can easily find</a:t>
            </a:r>
            <a:r>
              <a:rPr lang="en-US" sz="2800" dirty="0"/>
              <a:t> </a:t>
            </a:r>
            <a:r>
              <a:rPr lang="en-US" sz="2800"/>
              <a:t>medicinal supply</a:t>
            </a:r>
            <a:r>
              <a:rPr lang="en-US" sz="2800" dirty="0"/>
              <a:t> </a:t>
            </a:r>
            <a:r>
              <a:rPr lang="en-US" sz="2800"/>
              <a:t>during and emergency situation.</a:t>
            </a:r>
            <a:endParaRPr lang="en-US" sz="2800" dirty="0"/>
          </a:p>
          <a:p>
            <a:pPr marL="305435" indent="-305435"/>
            <a:r>
              <a:rPr lang="en-US" sz="2800"/>
              <a:t>Efficiently distrubutes workload on shops during</a:t>
            </a:r>
            <a:r>
              <a:rPr lang="en-US" sz="2800" dirty="0"/>
              <a:t> </a:t>
            </a:r>
            <a:r>
              <a:rPr lang="en-US" sz="2800"/>
              <a:t>pandemic like situations.</a:t>
            </a:r>
            <a:endParaRPr lang="en-US" sz="2800" dirty="0"/>
          </a:p>
          <a:p>
            <a:pPr marL="305435" indent="-305435"/>
            <a:r>
              <a:rPr lang="en-US" sz="2800"/>
              <a:t>People wouldn't need to panic or pick trouble ever</a:t>
            </a:r>
            <a:r>
              <a:rPr lang="en-US" sz="2800" dirty="0"/>
              <a:t> </a:t>
            </a:r>
            <a:r>
              <a:rPr lang="en-US" sz="2800"/>
              <a:t>for finding food and medicines.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60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D81-0ACE-4EF2-B36D-6264A3E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1st implementation:-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6457-9296-4437-ACBE-4A8678CA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/>
              <a:t>It would first be implemented on a small area and people living in it(the common mass). To check the efficiency of task performed and results obtained. Then it will move on to a bigger area and benefiting more and more people.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66665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73661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  <a:hlinkClick r:id="rId4"/>
              </a:rPr>
              <a:t>NISHIKANTARAY1@GMAIL.COM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  <a:hlinkClick r:id="rId5"/>
              </a:rPr>
              <a:t>Akhtarskarshad2@gmail.com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>
                <a:solidFill>
                  <a:schemeClr val="bg2"/>
                </a:solidFill>
              </a:rPr>
              <a:t>Sumeetnaikcs@gmail.com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90120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D4A-EFC2-41AC-A77A-93B08EA6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Covid</a:t>
            </a:r>
            <a:r>
              <a:rPr lang="en-US" sz="4000" dirty="0"/>
              <a:t> 19</a:t>
            </a:r>
            <a:r>
              <a:rPr lang="en-US" dirty="0"/>
              <a:t>   </a:t>
            </a:r>
            <a:r>
              <a:rPr lang="en-US" sz="4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A9D6-6300-42EF-9AB7-312AC49A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ea typeface="+mn-lt"/>
                <a:cs typeface="+mn-lt"/>
              </a:rPr>
              <a:t>India, with a population of over 1.3 billion, has seen troublesome growth in </a:t>
            </a:r>
            <a:r>
              <a:rPr lang="en-US" sz="2800" err="1">
                <a:ea typeface="+mn-lt"/>
                <a:cs typeface="+mn-lt"/>
              </a:rPr>
              <a:t>covid</a:t>
            </a:r>
            <a:r>
              <a:rPr lang="en-US" sz="2800" dirty="0">
                <a:ea typeface="+mn-lt"/>
                <a:cs typeface="+mn-lt"/>
              </a:rPr>
              <a:t> 19 cases in the past two months . When people are quarantined , </a:t>
            </a:r>
            <a:r>
              <a:rPr lang="en-US" sz="2800">
                <a:ea typeface="+mn-lt"/>
                <a:cs typeface="+mn-lt"/>
              </a:rPr>
              <a:t>they need   to be taken care of and keeping them </a:t>
            </a:r>
            <a:r>
              <a:rPr lang="en-US" sz="2800" dirty="0">
                <a:ea typeface="+mn-lt"/>
                <a:cs typeface="+mn-lt"/>
              </a:rPr>
              <a:t>healthy is the most important .The problem arises with tackling the situation accordingly as </a:t>
            </a:r>
            <a:r>
              <a:rPr lang="en-US" sz="2800">
                <a:ea typeface="+mn-lt"/>
                <a:cs typeface="+mn-lt"/>
              </a:rPr>
              <a:t>It is unable to provide access to food or medicinal supplies to a large number of people . This is where </a:t>
            </a:r>
            <a:r>
              <a:rPr lang="en-US" sz="2800" err="1">
                <a:ea typeface="+mn-lt"/>
                <a:cs typeface="+mn-lt"/>
              </a:rPr>
              <a:t>Sahayak</a:t>
            </a:r>
            <a:r>
              <a:rPr lang="en-US" sz="2800" dirty="0">
                <a:ea typeface="+mn-lt"/>
                <a:cs typeface="+mn-lt"/>
              </a:rPr>
              <a:t> lends its helping hand 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695E-33E8-4F8D-A65E-08E8E1A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it is :-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CDC3-8D37-4E1F-AA96-B017675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err="1"/>
              <a:t>Sahayak</a:t>
            </a:r>
            <a:r>
              <a:rPr lang="en-US" sz="2800" dirty="0"/>
              <a:t> is basically a </a:t>
            </a:r>
            <a:r>
              <a:rPr lang="en-US" sz="2800" err="1"/>
              <a:t>webapp</a:t>
            </a:r>
            <a:r>
              <a:rPr lang="en-US" sz="2800"/>
              <a:t> that brings useless food to use of welfare, and also eases the access of food items and medicinal supply.  </a:t>
            </a:r>
            <a:r>
              <a:rPr lang="en-US" sz="2800" dirty="0"/>
              <a:t>It is built on </a:t>
            </a:r>
            <a:r>
              <a:rPr lang="en-US" sz="2800" dirty="0" err="1"/>
              <a:t>js</a:t>
            </a:r>
            <a:r>
              <a:rPr lang="en-US" sz="2800" dirty="0"/>
              <a:t>, </a:t>
            </a:r>
            <a:r>
              <a:rPr lang="en-US" sz="2800" dirty="0" err="1"/>
              <a:t>css</a:t>
            </a:r>
            <a:r>
              <a:rPr lang="en-US" sz="2800"/>
              <a:t>, html as a website for anyone to access to donate food or search for grocery or medcines . </a:t>
            </a:r>
            <a:endParaRPr lang="en-US" sz="2800" dirty="0"/>
          </a:p>
          <a:p>
            <a:pPr marL="305435" indent="-305435"/>
            <a:r>
              <a:rPr lang="en-US" sz="2800" dirty="0"/>
              <a:t>It works 24*7 , and is totally easy to access for a </a:t>
            </a:r>
            <a:r>
              <a:rPr lang="en-US" sz="2800" err="1"/>
              <a:t>comman</a:t>
            </a:r>
            <a:r>
              <a:rPr lang="en-US" sz="2800" dirty="0"/>
              <a:t> man. Just </a:t>
            </a:r>
            <a:r>
              <a:rPr lang="en-US" sz="2800"/>
              <a:t>search</a:t>
            </a:r>
            <a:r>
              <a:rPr lang="en-US" sz="2800" dirty="0"/>
              <a:t> </a:t>
            </a:r>
            <a:r>
              <a:rPr lang="en-US" sz="2800"/>
              <a:t>where the item, get its location and then go purchase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9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4AD8-E027-4531-A2EE-F0B71D55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8167-BE78-4B98-9313-EE5E3F3E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US" sz="2800" err="1"/>
              <a:t>Sahayak</a:t>
            </a:r>
            <a:r>
              <a:rPr lang="en-US" sz="2800" dirty="0"/>
              <a:t> mainly helps in three ways:- Finding medicines / Finding grocery / </a:t>
            </a:r>
            <a:r>
              <a:rPr lang="en-US" sz="2800"/>
              <a:t>Food Donations.</a:t>
            </a:r>
            <a:endParaRPr lang="en-US"/>
          </a:p>
          <a:p>
            <a:pPr marL="305435" indent="-305435"/>
            <a:r>
              <a:rPr lang="en-US" sz="2800"/>
              <a:t>Finding Items:-   During first step the shopkeepers having the medicines/grocery need to enlist it on the webapp with required data(such as expiry date/manufactured date and cost). As the medicines/food items are sold or they are refurbished, the owners need to update the data as soon as possible. When a person would need any medcinal/food supply, he would just need to put in a search query for it and then the webapp will show the nearest shop having that item.</a:t>
            </a:r>
          </a:p>
        </p:txBody>
      </p:sp>
    </p:spTree>
    <p:extLst>
      <p:ext uri="{BB962C8B-B14F-4D97-AF65-F5344CB8AC3E}">
        <p14:creationId xmlns:p14="http://schemas.microsoft.com/office/powerpoint/2010/main" val="6941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53C49-FF05-49C8-87F0-B802573C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Sahayak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website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8612-1259-48C0-8117-266B89B6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54FAFE-2350-45DB-B4C1-7798FFA7A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7" y="601662"/>
            <a:ext cx="7785795" cy="5799137"/>
          </a:xfrm>
        </p:spPr>
      </p:pic>
    </p:spTree>
    <p:extLst>
      <p:ext uri="{BB962C8B-B14F-4D97-AF65-F5344CB8AC3E}">
        <p14:creationId xmlns:p14="http://schemas.microsoft.com/office/powerpoint/2010/main" val="19664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C0BD1-5FAD-4E0C-8143-336734A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Maps showing </a:t>
            </a:r>
            <a:r>
              <a:rPr lang="en-US" sz="3600" dirty="0" err="1">
                <a:solidFill>
                  <a:srgbClr val="FFFFFF"/>
                </a:solidFill>
              </a:rPr>
              <a:t>ngos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dirty="0" err="1">
                <a:solidFill>
                  <a:srgbClr val="FFFFFF"/>
                </a:solidFill>
              </a:rPr>
              <a:t>centres</a:t>
            </a:r>
            <a:r>
              <a:rPr lang="en-US" sz="3600" dirty="0">
                <a:solidFill>
                  <a:srgbClr val="FFFFFF"/>
                </a:solidFill>
              </a:rPr>
              <a:t> where food is available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5EF22-9593-4221-8112-9C837082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BBBF3-7AD4-4438-AC8F-9300C9B5D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067" y="453643"/>
            <a:ext cx="8042147" cy="5947157"/>
          </a:xfrm>
        </p:spPr>
      </p:pic>
    </p:spTree>
    <p:extLst>
      <p:ext uri="{BB962C8B-B14F-4D97-AF65-F5344CB8AC3E}">
        <p14:creationId xmlns:p14="http://schemas.microsoft.com/office/powerpoint/2010/main" val="16244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D28-5970-4832-ABCB-A2773367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Buisness</a:t>
            </a:r>
            <a:r>
              <a:rPr lang="en-US" sz="400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198B-D916-4E6D-8A71-5E77609C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Target audience are poor persons living on footpath or people having small income or daily wages . Due to covid19 these persons </a:t>
            </a:r>
            <a:r>
              <a:rPr lang="en-US" sz="2800" dirty="0" err="1"/>
              <a:t>cant</a:t>
            </a:r>
            <a:r>
              <a:rPr lang="en-US" sz="2800" dirty="0"/>
              <a:t> work and unable to get even 2 meals per day. </a:t>
            </a:r>
          </a:p>
          <a:p>
            <a:pPr marL="305435" indent="-305435"/>
            <a:r>
              <a:rPr lang="en-US" sz="2800" dirty="0"/>
              <a:t>Plan is to provide this website to public , where the govt and </a:t>
            </a:r>
            <a:r>
              <a:rPr lang="en-US" sz="2800" dirty="0" err="1"/>
              <a:t>ngos</a:t>
            </a:r>
            <a:r>
              <a:rPr lang="en-US" sz="2800" dirty="0"/>
              <a:t> can directly locate and help the needy persons .</a:t>
            </a:r>
          </a:p>
          <a:p>
            <a:pPr marL="305435" indent="-305435"/>
            <a:r>
              <a:rPr lang="en-US" sz="2800" dirty="0"/>
              <a:t>People can easily locate areas through the provided maps . Govt and people directly interact , which eases distribution of help .</a:t>
            </a:r>
          </a:p>
        </p:txBody>
      </p:sp>
    </p:spTree>
    <p:extLst>
      <p:ext uri="{BB962C8B-B14F-4D97-AF65-F5344CB8AC3E}">
        <p14:creationId xmlns:p14="http://schemas.microsoft.com/office/powerpoint/2010/main" val="10257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8A03-31A4-4CB8-A4CE-37CD829D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maintainance:-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71C4-9F06-41EC-A610-3DA3816C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/>
              <a:t>Sahayak is a simple webapp and easy to use webapp. It doesn't need much maintaince. Maintaining an app costs about 15% of revenue generated from sales of that app. Since this app is in its basic development stage, the cost needed to maintain it is negligible. </a:t>
            </a:r>
          </a:p>
        </p:txBody>
      </p:sp>
    </p:spTree>
    <p:extLst>
      <p:ext uri="{BB962C8B-B14F-4D97-AF65-F5344CB8AC3E}">
        <p14:creationId xmlns:p14="http://schemas.microsoft.com/office/powerpoint/2010/main" val="35585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A5B70-631E-4F47-874A-FBE55E5170D4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Widescreen</PresentationFormat>
  <Paragraphs>33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sahayak</vt:lpstr>
      <vt:lpstr> Requirements</vt:lpstr>
      <vt:lpstr>Covid 19   problem</vt:lpstr>
      <vt:lpstr>What it is :- </vt:lpstr>
      <vt:lpstr>How it works :-</vt:lpstr>
      <vt:lpstr>Sahayak  website</vt:lpstr>
      <vt:lpstr>Maps showing ngos and centres where food is available</vt:lpstr>
      <vt:lpstr>Buisness model</vt:lpstr>
      <vt:lpstr>App maintainance:-</vt:lpstr>
      <vt:lpstr>Aim of sahayak:-</vt:lpstr>
      <vt:lpstr>1st implementation:-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533</cp:revision>
  <dcterms:created xsi:type="dcterms:W3CDTF">2020-05-01T07:13:45Z</dcterms:created>
  <dcterms:modified xsi:type="dcterms:W3CDTF">2020-08-30T16:19:00Z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