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4"/>
  </p:notesMasterIdLst>
  <p:handoutMasterIdLst>
    <p:handoutMasterId r:id="rId15"/>
  </p:handoutMasterIdLst>
  <p:sldIdLst>
    <p:sldId id="256" r:id="rId5"/>
    <p:sldId id="261" r:id="rId6"/>
    <p:sldId id="262" r:id="rId7"/>
    <p:sldId id="263" r:id="rId8"/>
    <p:sldId id="266" r:id="rId9"/>
    <p:sldId id="265" r:id="rId10"/>
    <p:sldId id="267" r:id="rId11"/>
    <p:sldId id="25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94351-1DA9-4112-BFCA-4D64BE4A2B1D}" v="1099" dt="2020-05-01T08:58:32.232"/>
    <p1510:client id="{67E58E66-ED15-4F01-836C-5BE97E8F001F}" v="2003" dt="2020-05-01T07:52:47.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62" d="100"/>
          <a:sy n="62" d="100"/>
        </p:scale>
        <p:origin x="1038"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latin typeface="Gill Sans MT" panose="020B0502020104020203"/>
            </a:rPr>
            <a:t>Network</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phldr="0"/>
      <dgm:spPr/>
      <dgm:t>
        <a:bodyPr/>
        <a:lstStyle/>
        <a:p>
          <a:pPr rtl="0"/>
          <a:r>
            <a:rPr lang="en-US" dirty="0" err="1">
              <a:latin typeface="Gill Sans MT" panose="020B0502020104020203"/>
            </a:rPr>
            <a:t>Css</a:t>
          </a:r>
          <a:r>
            <a:rPr lang="en-US" dirty="0">
              <a:latin typeface="Gill Sans MT" panose="020B0502020104020203"/>
            </a:rPr>
            <a:t>, html , js , php</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phldr="0"/>
      <dgm:spPr/>
      <dgm:t>
        <a:bodyPr/>
        <a:lstStyle/>
        <a:p>
          <a:pPr rtl="0"/>
          <a:r>
            <a:rPr lang="en-US" dirty="0">
              <a:latin typeface="Gill Sans MT" panose="020B0502020104020203"/>
            </a:rPr>
            <a:t>People's participation</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phldr="0"/>
      <dgm:spPr/>
      <dgm:t>
        <a:bodyPr/>
        <a:lstStyle/>
        <a:p>
          <a:pPr rtl="0">
            <a:lnSpc>
              <a:spcPct val="100000"/>
            </a:lnSpc>
          </a:pPr>
          <a:r>
            <a:rPr lang="en-US" b="0" i="0" u="none" strike="noStrike" cap="none" baseline="0" noProof="0" dirty="0">
              <a:solidFill>
                <a:srgbClr val="010000"/>
              </a:solidFill>
              <a:latin typeface="Gill Sans MT"/>
            </a:rPr>
            <a:t>Access  Sahayak</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phldr="0"/>
      <dgm:spPr/>
      <dgm:t>
        <a:bodyPr/>
        <a:lstStyle/>
        <a:p>
          <a:pPr rtl="0">
            <a:lnSpc>
              <a:spcPct val="100000"/>
            </a:lnSpc>
          </a:pPr>
          <a:r>
            <a:rPr lang="en-US" dirty="0">
              <a:latin typeface="Gill Sans MT" panose="020B0502020104020203"/>
            </a:rPr>
            <a:t>Call @123456</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phldr="0"/>
      <dgm:spPr/>
      <dgm:t>
        <a:bodyPr/>
        <a:lstStyle/>
        <a:p>
          <a:pPr rtl="0">
            <a:lnSpc>
              <a:spcPct val="100000"/>
            </a:lnSpc>
          </a:pPr>
          <a:r>
            <a:rPr lang="en-US" dirty="0">
              <a:latin typeface="Gill Sans MT" panose="020B0502020104020203"/>
            </a:rPr>
            <a:t>Donate personally</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ZA" sz="2900" kern="1200" dirty="0">
              <a:latin typeface="Gill Sans MT" panose="020B0502020104020203"/>
            </a:rPr>
            <a:t>Network</a:t>
          </a:r>
          <a:endParaRPr lang="en-US" sz="29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rtl="0">
            <a:lnSpc>
              <a:spcPct val="90000"/>
            </a:lnSpc>
            <a:spcBef>
              <a:spcPct val="0"/>
            </a:spcBef>
            <a:spcAft>
              <a:spcPct val="35000"/>
            </a:spcAft>
            <a:buNone/>
          </a:pPr>
          <a:r>
            <a:rPr lang="en-US" sz="2900" kern="1200" dirty="0" err="1">
              <a:latin typeface="Gill Sans MT" panose="020B0502020104020203"/>
            </a:rPr>
            <a:t>Css</a:t>
          </a:r>
          <a:r>
            <a:rPr lang="en-US" sz="2900" kern="1200" dirty="0">
              <a:latin typeface="Gill Sans MT" panose="020B0502020104020203"/>
            </a:rPr>
            <a:t>, html , js , php</a:t>
          </a:r>
          <a:endParaRPr lang="en-US" sz="2900" kern="1200" dirty="0"/>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rtl="0">
            <a:lnSpc>
              <a:spcPct val="90000"/>
            </a:lnSpc>
            <a:spcBef>
              <a:spcPct val="0"/>
            </a:spcBef>
            <a:spcAft>
              <a:spcPct val="35000"/>
            </a:spcAft>
            <a:buNone/>
          </a:pPr>
          <a:r>
            <a:rPr lang="en-US" sz="2900" kern="1200" dirty="0">
              <a:latin typeface="Gill Sans MT" panose="020B0502020104020203"/>
            </a:rPr>
            <a:t>People's participation</a:t>
          </a:r>
          <a:endParaRPr lang="en-US" sz="2900" kern="1200" dirty="0"/>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rtl="0">
            <a:lnSpc>
              <a:spcPct val="100000"/>
            </a:lnSpc>
            <a:spcBef>
              <a:spcPct val="0"/>
            </a:spcBef>
            <a:spcAft>
              <a:spcPct val="35000"/>
            </a:spcAft>
            <a:buNone/>
          </a:pPr>
          <a:r>
            <a:rPr lang="en-US" sz="3500" b="0" i="0" u="none" strike="noStrike" kern="1200" cap="none" baseline="0" noProof="0" dirty="0">
              <a:solidFill>
                <a:srgbClr val="010000"/>
              </a:solidFill>
              <a:latin typeface="Gill Sans MT"/>
            </a:rPr>
            <a:t>Access  Sahayak</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rtl="0">
            <a:lnSpc>
              <a:spcPct val="100000"/>
            </a:lnSpc>
            <a:spcBef>
              <a:spcPct val="0"/>
            </a:spcBef>
            <a:spcAft>
              <a:spcPct val="35000"/>
            </a:spcAft>
            <a:buNone/>
          </a:pPr>
          <a:r>
            <a:rPr lang="en-US" sz="3500" kern="1200" dirty="0">
              <a:latin typeface="Gill Sans MT" panose="020B0502020104020203"/>
            </a:rPr>
            <a:t>Call @123456</a:t>
          </a:r>
          <a:endParaRPr lang="en-US" sz="3500" kern="1200" dirty="0"/>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rtl="0">
            <a:lnSpc>
              <a:spcPct val="100000"/>
            </a:lnSpc>
            <a:spcBef>
              <a:spcPct val="0"/>
            </a:spcBef>
            <a:spcAft>
              <a:spcPct val="35000"/>
            </a:spcAft>
            <a:buNone/>
          </a:pPr>
          <a:r>
            <a:rPr lang="en-US" sz="3500" kern="1200" dirty="0">
              <a:latin typeface="Gill Sans MT" panose="020B0502020104020203"/>
            </a:rPr>
            <a:t>Donate personally</a:t>
          </a:r>
          <a:endParaRPr lang="en-US" sz="3500" kern="1200" dirty="0"/>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5/1/2020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mailto:Akhtarskarshad2@gmail.com" TargetMode="External"/><Relationship Id="rId4" Type="http://schemas.openxmlformats.org/officeDocument/2006/relationships/hyperlink" Target="mailto:Nishikantaray1@gmail.c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1905000"/>
            <a:ext cx="10993549" cy="3562244"/>
          </a:xfrm>
        </p:spPr>
        <p:txBody>
          <a:bodyPr>
            <a:noAutofit/>
          </a:bodyPr>
          <a:lstStyle/>
          <a:p>
            <a:r>
              <a:rPr lang="en-US" sz="6000" dirty="0" err="1">
                <a:solidFill>
                  <a:schemeClr val="bg1"/>
                </a:solidFill>
              </a:rPr>
              <a:t>sahayak</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2057296"/>
            <a:ext cx="10993546" cy="3894772"/>
          </a:xfrm>
        </p:spPr>
        <p:txBody>
          <a:bodyPr>
            <a:normAutofit/>
          </a:bodyPr>
          <a:lstStyle/>
          <a:p>
            <a:r>
              <a:rPr lang="en-US" dirty="0">
                <a:solidFill>
                  <a:srgbClr val="7CEBFF"/>
                </a:solidFill>
              </a:rPr>
              <a:t>                                                                                                                                            Made by :- j coders</a:t>
            </a:r>
          </a:p>
          <a:p>
            <a:r>
              <a:rPr lang="en-US" dirty="0">
                <a:solidFill>
                  <a:srgbClr val="7CEBFF"/>
                </a:solidFill>
              </a:rPr>
              <a:t>                                                                                                                                            Sk. Arshad </a:t>
            </a:r>
            <a:r>
              <a:rPr lang="en-US" dirty="0" err="1">
                <a:solidFill>
                  <a:srgbClr val="7CEBFF"/>
                </a:solidFill>
              </a:rPr>
              <a:t>akhtar</a:t>
            </a:r>
          </a:p>
          <a:p>
            <a:r>
              <a:rPr lang="en-US" dirty="0">
                <a:solidFill>
                  <a:srgbClr val="7CEBFF"/>
                </a:solidFill>
              </a:rPr>
              <a:t>                                                                                                                                            Sumeet </a:t>
            </a:r>
            <a:r>
              <a:rPr lang="en-US" dirty="0" err="1">
                <a:solidFill>
                  <a:srgbClr val="7CEBFF"/>
                </a:solidFill>
              </a:rPr>
              <a:t>nayak</a:t>
            </a:r>
          </a:p>
          <a:p>
            <a:r>
              <a:rPr lang="en-US" dirty="0">
                <a:solidFill>
                  <a:srgbClr val="7CEBFF"/>
                </a:solidFill>
              </a:rPr>
              <a:t>                                                                                                                                            </a:t>
            </a:r>
            <a:r>
              <a:rPr lang="en-US" dirty="0" err="1">
                <a:solidFill>
                  <a:srgbClr val="7CEBFF"/>
                </a:solidFill>
              </a:rPr>
              <a:t>Nishikanta</a:t>
            </a:r>
            <a:r>
              <a:rPr lang="en-US" dirty="0">
                <a:solidFill>
                  <a:srgbClr val="7CEBFF"/>
                </a:solidFill>
              </a:rPr>
              <a:t> ray </a:t>
            </a:r>
          </a:p>
          <a:p>
            <a:r>
              <a:rPr lang="en-US" dirty="0">
                <a:solidFill>
                  <a:srgbClr val="7CEBFF"/>
                </a:solidFill>
              </a:rPr>
              <a:t>                                                       </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793901207"/>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7D4A-EFC2-41AC-A77A-93B08EA6A9C2}"/>
              </a:ext>
            </a:extLst>
          </p:cNvPr>
          <p:cNvSpPr>
            <a:spLocks noGrp="1"/>
          </p:cNvSpPr>
          <p:nvPr>
            <p:ph type="title"/>
          </p:nvPr>
        </p:nvSpPr>
        <p:spPr/>
        <p:txBody>
          <a:bodyPr/>
          <a:lstStyle/>
          <a:p>
            <a:r>
              <a:rPr lang="en-US" sz="4000" dirty="0" err="1"/>
              <a:t>Covid</a:t>
            </a:r>
            <a:r>
              <a:rPr lang="en-US" sz="4000" dirty="0"/>
              <a:t> 19</a:t>
            </a:r>
            <a:r>
              <a:rPr lang="en-US" dirty="0"/>
              <a:t>   </a:t>
            </a:r>
            <a:r>
              <a:rPr lang="en-US" sz="4000" dirty="0"/>
              <a:t>problem</a:t>
            </a:r>
          </a:p>
        </p:txBody>
      </p:sp>
      <p:sp>
        <p:nvSpPr>
          <p:cNvPr id="3" name="Content Placeholder 2">
            <a:extLst>
              <a:ext uri="{FF2B5EF4-FFF2-40B4-BE49-F238E27FC236}">
                <a16:creationId xmlns:a16="http://schemas.microsoft.com/office/drawing/2014/main" id="{66BFA9D6-6300-42EF-9AB7-312AC49A5B63}"/>
              </a:ext>
            </a:extLst>
          </p:cNvPr>
          <p:cNvSpPr>
            <a:spLocks noGrp="1"/>
          </p:cNvSpPr>
          <p:nvPr>
            <p:ph idx="1"/>
          </p:nvPr>
        </p:nvSpPr>
        <p:spPr/>
        <p:txBody>
          <a:bodyPr/>
          <a:lstStyle/>
          <a:p>
            <a:pPr marL="305435" indent="-305435"/>
            <a:r>
              <a:rPr lang="en-US" sz="2800" dirty="0">
                <a:ea typeface="+mn-lt"/>
                <a:cs typeface="+mn-lt"/>
              </a:rPr>
              <a:t>India, with a population of over 1.3 billion, has seen troublesome growth in </a:t>
            </a:r>
            <a:r>
              <a:rPr lang="en-US" sz="2800" dirty="0" err="1">
                <a:ea typeface="+mn-lt"/>
                <a:cs typeface="+mn-lt"/>
              </a:rPr>
              <a:t>covid</a:t>
            </a:r>
            <a:r>
              <a:rPr lang="en-US" sz="2800" dirty="0">
                <a:ea typeface="+mn-lt"/>
                <a:cs typeface="+mn-lt"/>
              </a:rPr>
              <a:t> 19 cases in the past two months . When people are quarantined , they need   to be taken care of, and feeding them and keeping them healthy is the most important .The problem arises with tackling the situation accordingly as It is unable to provide access to food to a large number of people . This is where </a:t>
            </a:r>
            <a:r>
              <a:rPr lang="en-US" sz="2800" dirty="0" err="1">
                <a:ea typeface="+mn-lt"/>
                <a:cs typeface="+mn-lt"/>
              </a:rPr>
              <a:t>Sahayak</a:t>
            </a:r>
            <a:r>
              <a:rPr lang="en-US" sz="2800" dirty="0">
                <a:ea typeface="+mn-lt"/>
                <a:cs typeface="+mn-lt"/>
              </a:rPr>
              <a:t> lends its helping hand .</a:t>
            </a:r>
          </a:p>
          <a:p>
            <a:pPr marL="305435" indent="-305435"/>
            <a:endParaRPr lang="en-US" dirty="0"/>
          </a:p>
        </p:txBody>
      </p:sp>
    </p:spTree>
    <p:extLst>
      <p:ext uri="{BB962C8B-B14F-4D97-AF65-F5344CB8AC3E}">
        <p14:creationId xmlns:p14="http://schemas.microsoft.com/office/powerpoint/2010/main" val="129427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695E-33E8-4F8D-A65E-08E8E1ABB4CE}"/>
              </a:ext>
            </a:extLst>
          </p:cNvPr>
          <p:cNvSpPr>
            <a:spLocks noGrp="1"/>
          </p:cNvSpPr>
          <p:nvPr>
            <p:ph type="title"/>
          </p:nvPr>
        </p:nvSpPr>
        <p:spPr/>
        <p:txBody>
          <a:bodyPr>
            <a:normAutofit/>
          </a:bodyPr>
          <a:lstStyle/>
          <a:p>
            <a:r>
              <a:rPr lang="en-US" sz="4000" dirty="0"/>
              <a:t>What it is :- </a:t>
            </a:r>
          </a:p>
        </p:txBody>
      </p:sp>
      <p:sp>
        <p:nvSpPr>
          <p:cNvPr id="3" name="Content Placeholder 2">
            <a:extLst>
              <a:ext uri="{FF2B5EF4-FFF2-40B4-BE49-F238E27FC236}">
                <a16:creationId xmlns:a16="http://schemas.microsoft.com/office/drawing/2014/main" id="{1622CDC3-8D37-4E1F-AA96-B01767552928}"/>
              </a:ext>
            </a:extLst>
          </p:cNvPr>
          <p:cNvSpPr>
            <a:spLocks noGrp="1"/>
          </p:cNvSpPr>
          <p:nvPr>
            <p:ph idx="1"/>
          </p:nvPr>
        </p:nvSpPr>
        <p:spPr/>
        <p:txBody>
          <a:bodyPr/>
          <a:lstStyle/>
          <a:p>
            <a:pPr marL="305435" indent="-305435"/>
            <a:r>
              <a:rPr lang="en-US" sz="2800" dirty="0" err="1"/>
              <a:t>Sahayak</a:t>
            </a:r>
            <a:r>
              <a:rPr lang="en-US" sz="2800" dirty="0"/>
              <a:t> is basically a </a:t>
            </a:r>
            <a:r>
              <a:rPr lang="en-US" sz="2800" dirty="0" err="1"/>
              <a:t>webapp</a:t>
            </a:r>
            <a:r>
              <a:rPr lang="en-US" sz="2800" dirty="0"/>
              <a:t> that brings useless food to use of welfare . It is built on </a:t>
            </a:r>
            <a:r>
              <a:rPr lang="en-US" sz="2800" dirty="0" err="1"/>
              <a:t>js</a:t>
            </a:r>
            <a:r>
              <a:rPr lang="en-US" sz="2800" dirty="0"/>
              <a:t>, </a:t>
            </a:r>
            <a:r>
              <a:rPr lang="en-US" sz="2800" dirty="0" err="1"/>
              <a:t>css</a:t>
            </a:r>
            <a:r>
              <a:rPr lang="en-US" sz="2800" dirty="0"/>
              <a:t>, html as a website for anyone to access to donate food . It works by collecting food from people or </a:t>
            </a:r>
            <a:r>
              <a:rPr lang="en-US" sz="2800" dirty="0" err="1"/>
              <a:t>ngos</a:t>
            </a:r>
            <a:r>
              <a:rPr lang="en-US" sz="2800" dirty="0"/>
              <a:t> and distributes to covid19 struck areas .</a:t>
            </a:r>
          </a:p>
          <a:p>
            <a:pPr marL="305435" indent="-305435"/>
            <a:r>
              <a:rPr lang="en-US" sz="2800" dirty="0"/>
              <a:t>It works 24*7 , and is totally easy to access for a </a:t>
            </a:r>
            <a:r>
              <a:rPr lang="en-US" sz="2800" dirty="0" err="1"/>
              <a:t>comman</a:t>
            </a:r>
            <a:r>
              <a:rPr lang="en-US" sz="2800" dirty="0"/>
              <a:t> man. Just </a:t>
            </a:r>
            <a:r>
              <a:rPr lang="en-US" sz="2800" dirty="0" err="1"/>
              <a:t>searh</a:t>
            </a:r>
            <a:r>
              <a:rPr lang="en-US" sz="2800" dirty="0"/>
              <a:t> where the </a:t>
            </a:r>
            <a:r>
              <a:rPr lang="en-US" sz="2800" dirty="0" err="1"/>
              <a:t>centres</a:t>
            </a:r>
            <a:r>
              <a:rPr lang="en-US" sz="2800" dirty="0"/>
              <a:t> are where food is available and access it .</a:t>
            </a:r>
          </a:p>
        </p:txBody>
      </p:sp>
    </p:spTree>
    <p:extLst>
      <p:ext uri="{BB962C8B-B14F-4D97-AF65-F5344CB8AC3E}">
        <p14:creationId xmlns:p14="http://schemas.microsoft.com/office/powerpoint/2010/main" val="14169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EF53C49-FF05-49C8-87F0-B802573C0A6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err="1">
                <a:solidFill>
                  <a:srgbClr val="FFFFFF"/>
                </a:solidFill>
              </a:rPr>
              <a:t>Sahayak</a:t>
            </a:r>
            <a:r>
              <a:rPr lang="en-US" sz="3600" dirty="0">
                <a:solidFill>
                  <a:srgbClr val="FFFFFF"/>
                </a:solidFill>
              </a:rPr>
              <a:t> </a:t>
            </a:r>
            <a:br>
              <a:rPr lang="en-US" sz="3600" dirty="0">
                <a:solidFill>
                  <a:srgbClr val="FFFFFF"/>
                </a:solidFill>
              </a:rPr>
            </a:br>
            <a:r>
              <a:rPr lang="en-US" sz="3600" dirty="0">
                <a:solidFill>
                  <a:srgbClr val="FFFFFF"/>
                </a:solidFill>
              </a:rPr>
              <a:t>website</a:t>
            </a:r>
          </a:p>
        </p:txBody>
      </p:sp>
      <p:grpSp>
        <p:nvGrpSpPr>
          <p:cNvPr id="22" name="Group 21">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66728612-1259-48C0-8117-266B89B6304F}"/>
              </a:ext>
            </a:extLst>
          </p:cNvPr>
          <p:cNvSpPr>
            <a:spLocks noGrp="1"/>
          </p:cNvSpPr>
          <p:nvPr>
            <p:ph type="body" sz="half" idx="2"/>
          </p:nvPr>
        </p:nvSpPr>
        <p:spPr/>
        <p:txBody>
          <a:bodyPr/>
          <a:lstStyle/>
          <a:p>
            <a:endParaRPr lang="en-US"/>
          </a:p>
        </p:txBody>
      </p:sp>
      <p:pic>
        <p:nvPicPr>
          <p:cNvPr id="7" name="Content Placeholder 6">
            <a:extLst>
              <a:ext uri="{FF2B5EF4-FFF2-40B4-BE49-F238E27FC236}">
                <a16:creationId xmlns:a16="http://schemas.microsoft.com/office/drawing/2014/main" id="{A454FAFE-2350-45DB-B4C1-7798FFA7AE7A}"/>
              </a:ext>
            </a:extLst>
          </p:cNvPr>
          <p:cNvPicPr>
            <a:picLocks noGrp="1" noChangeAspect="1"/>
          </p:cNvPicPr>
          <p:nvPr>
            <p:ph idx="1"/>
          </p:nvPr>
        </p:nvPicPr>
        <p:blipFill>
          <a:blip r:embed="rId2"/>
          <a:stretch>
            <a:fillRect/>
          </a:stretch>
        </p:blipFill>
        <p:spPr>
          <a:xfrm>
            <a:off x="410467" y="601662"/>
            <a:ext cx="7785795" cy="5799137"/>
          </a:xfrm>
        </p:spPr>
      </p:pic>
    </p:spTree>
    <p:extLst>
      <p:ext uri="{BB962C8B-B14F-4D97-AF65-F5344CB8AC3E}">
        <p14:creationId xmlns:p14="http://schemas.microsoft.com/office/powerpoint/2010/main" val="196649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DC0BD1-5FAD-4E0C-8143-336734AE22B7}"/>
              </a:ext>
            </a:extLst>
          </p:cNvPr>
          <p:cNvSpPr>
            <a:spLocks noGrp="1"/>
          </p:cNvSpPr>
          <p:nvPr>
            <p:ph type="title"/>
          </p:nvPr>
        </p:nvSpPr>
        <p:spPr>
          <a:xfrm>
            <a:off x="8296275" y="1419225"/>
            <a:ext cx="3081576" cy="2085869"/>
          </a:xfrm>
        </p:spPr>
        <p:txBody>
          <a:bodyPr vert="horz" lIns="91440" tIns="45720" rIns="91440" bIns="45720" rtlCol="0" anchor="b">
            <a:normAutofit fontScale="90000"/>
          </a:bodyPr>
          <a:lstStyle/>
          <a:p>
            <a:pPr>
              <a:lnSpc>
                <a:spcPct val="90000"/>
              </a:lnSpc>
            </a:pPr>
            <a:r>
              <a:rPr lang="en-US" sz="3600" dirty="0">
                <a:solidFill>
                  <a:srgbClr val="FFFFFF"/>
                </a:solidFill>
              </a:rPr>
              <a:t>Maps showing </a:t>
            </a:r>
            <a:r>
              <a:rPr lang="en-US" sz="3600" dirty="0" err="1">
                <a:solidFill>
                  <a:srgbClr val="FFFFFF"/>
                </a:solidFill>
              </a:rPr>
              <a:t>ngos</a:t>
            </a:r>
            <a:r>
              <a:rPr lang="en-US" sz="3600" dirty="0">
                <a:solidFill>
                  <a:srgbClr val="FFFFFF"/>
                </a:solidFill>
              </a:rPr>
              <a:t> and </a:t>
            </a:r>
            <a:r>
              <a:rPr lang="en-US" sz="3600" dirty="0" err="1">
                <a:solidFill>
                  <a:srgbClr val="FFFFFF"/>
                </a:solidFill>
              </a:rPr>
              <a:t>centres</a:t>
            </a:r>
            <a:r>
              <a:rPr lang="en-US" sz="3600" dirty="0">
                <a:solidFill>
                  <a:srgbClr val="FFFFFF"/>
                </a:solidFill>
              </a:rPr>
              <a:t> where food is available</a:t>
            </a:r>
          </a:p>
        </p:txBody>
      </p:sp>
      <p:grpSp>
        <p:nvGrpSpPr>
          <p:cNvPr id="22" name="Group 21">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97E5EF22-9593-4221-8112-9C837082030F}"/>
              </a:ext>
            </a:extLst>
          </p:cNvPr>
          <p:cNvSpPr>
            <a:spLocks noGrp="1"/>
          </p:cNvSpPr>
          <p:nvPr>
            <p:ph type="body" sz="half" idx="2"/>
          </p:nvPr>
        </p:nvSpPr>
        <p:spPr/>
        <p:txBody>
          <a:bodyPr/>
          <a:lstStyle/>
          <a:p>
            <a:endParaRPr lang="en-US" dirty="0"/>
          </a:p>
        </p:txBody>
      </p:sp>
      <p:pic>
        <p:nvPicPr>
          <p:cNvPr id="7" name="Content Placeholder 6">
            <a:extLst>
              <a:ext uri="{FF2B5EF4-FFF2-40B4-BE49-F238E27FC236}">
                <a16:creationId xmlns:a16="http://schemas.microsoft.com/office/drawing/2014/main" id="{68CBBBF3-7AD4-4438-AC8F-9300C9B5DE30}"/>
              </a:ext>
            </a:extLst>
          </p:cNvPr>
          <p:cNvPicPr>
            <a:picLocks noGrp="1" noChangeAspect="1"/>
          </p:cNvPicPr>
          <p:nvPr>
            <p:ph idx="1"/>
          </p:nvPr>
        </p:nvPicPr>
        <p:blipFill>
          <a:blip r:embed="rId2"/>
          <a:stretch>
            <a:fillRect/>
          </a:stretch>
        </p:blipFill>
        <p:spPr>
          <a:xfrm>
            <a:off x="-36067" y="453643"/>
            <a:ext cx="8042147" cy="5947157"/>
          </a:xfrm>
        </p:spPr>
      </p:pic>
    </p:spTree>
    <p:extLst>
      <p:ext uri="{BB962C8B-B14F-4D97-AF65-F5344CB8AC3E}">
        <p14:creationId xmlns:p14="http://schemas.microsoft.com/office/powerpoint/2010/main" val="162444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4D28-5970-4832-ABCB-A27733674CEA}"/>
              </a:ext>
            </a:extLst>
          </p:cNvPr>
          <p:cNvSpPr>
            <a:spLocks noGrp="1"/>
          </p:cNvSpPr>
          <p:nvPr>
            <p:ph type="title"/>
          </p:nvPr>
        </p:nvSpPr>
        <p:spPr/>
        <p:txBody>
          <a:bodyPr/>
          <a:lstStyle/>
          <a:p>
            <a:r>
              <a:rPr lang="en-US" sz="4000" dirty="0" err="1"/>
              <a:t>Buisness</a:t>
            </a:r>
            <a:r>
              <a:rPr lang="en-US" sz="4000" dirty="0"/>
              <a:t> model</a:t>
            </a:r>
          </a:p>
        </p:txBody>
      </p:sp>
      <p:sp>
        <p:nvSpPr>
          <p:cNvPr id="3" name="Content Placeholder 2">
            <a:extLst>
              <a:ext uri="{FF2B5EF4-FFF2-40B4-BE49-F238E27FC236}">
                <a16:creationId xmlns:a16="http://schemas.microsoft.com/office/drawing/2014/main" id="{DCFB198B-D916-4E6D-8A71-5E77609C731D}"/>
              </a:ext>
            </a:extLst>
          </p:cNvPr>
          <p:cNvSpPr>
            <a:spLocks noGrp="1"/>
          </p:cNvSpPr>
          <p:nvPr>
            <p:ph idx="1"/>
          </p:nvPr>
        </p:nvSpPr>
        <p:spPr/>
        <p:txBody>
          <a:bodyPr/>
          <a:lstStyle/>
          <a:p>
            <a:pPr marL="305435" indent="-305435"/>
            <a:r>
              <a:rPr lang="en-US" sz="2800" dirty="0"/>
              <a:t>Target audience are poor persons living on footpath or people having small income or daily wages . Due to covid19 these persons </a:t>
            </a:r>
            <a:r>
              <a:rPr lang="en-US" sz="2800" dirty="0" err="1"/>
              <a:t>cant</a:t>
            </a:r>
            <a:r>
              <a:rPr lang="en-US" sz="2800" dirty="0"/>
              <a:t> work and unable to get even 2 meals per day. </a:t>
            </a:r>
          </a:p>
          <a:p>
            <a:pPr marL="305435" indent="-305435"/>
            <a:r>
              <a:rPr lang="en-US" sz="2800" dirty="0"/>
              <a:t>Plan is to provide this website to public , where the govt and </a:t>
            </a:r>
            <a:r>
              <a:rPr lang="en-US" sz="2800" dirty="0" err="1"/>
              <a:t>ngos</a:t>
            </a:r>
            <a:r>
              <a:rPr lang="en-US" sz="2800" dirty="0"/>
              <a:t> can directly locate and help the needy persons .</a:t>
            </a:r>
          </a:p>
          <a:p>
            <a:pPr marL="305435" indent="-305435"/>
            <a:r>
              <a:rPr lang="en-US" sz="2800" dirty="0"/>
              <a:t>People can easily locate areas through the provided maps . Govt and people directly interact , which eases distribution of help .</a:t>
            </a:r>
          </a:p>
        </p:txBody>
      </p:sp>
    </p:spTree>
    <p:extLst>
      <p:ext uri="{BB962C8B-B14F-4D97-AF65-F5344CB8AC3E}">
        <p14:creationId xmlns:p14="http://schemas.microsoft.com/office/powerpoint/2010/main" val="102570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66665"/>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80573661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sz="1400" dirty="0">
                <a:solidFill>
                  <a:schemeClr val="bg2"/>
                </a:solidFill>
                <a:hlinkClick r:id="rId4"/>
              </a:rPr>
              <a:t>NISHIKANTARAY1@GMAIL.COM</a:t>
            </a:r>
            <a:endParaRPr lang="en-US" sz="1400" dirty="0">
              <a:solidFill>
                <a:schemeClr val="bg2"/>
              </a:solidFill>
            </a:endParaRPr>
          </a:p>
          <a:p>
            <a:r>
              <a:rPr lang="en-US" sz="1400" dirty="0">
                <a:solidFill>
                  <a:schemeClr val="bg2"/>
                </a:solidFill>
                <a:hlinkClick r:id="rId5"/>
              </a:rPr>
              <a:t>Akhtarskarshad2@gmail.com</a:t>
            </a:r>
            <a:endParaRPr lang="en-US" sz="1400" dirty="0">
              <a:solidFill>
                <a:schemeClr val="bg2"/>
              </a:solidFill>
            </a:endParaRPr>
          </a:p>
          <a:p>
            <a:r>
              <a:rPr lang="en-US" sz="1400">
                <a:solidFill>
                  <a:schemeClr val="bg2"/>
                </a:solidFill>
              </a:rPr>
              <a:t>Sumeetnaikcs@gmail.com</a:t>
            </a:r>
            <a:endParaRPr lang="en-US" sz="1400"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AA5B70-631E-4F47-874A-FBE55E5170D4}">
  <ds:schemaRefs>
    <ds:schemaRef ds:uri="http://purl.org/dc/terms/"/>
    <ds:schemaRef ds:uri="http://schemas.openxmlformats.org/package/2006/metadata/core-properties"/>
    <ds:schemaRef ds:uri="http://purl.org/dc/elements/1.1/"/>
    <ds:schemaRef ds:uri="http://schemas.microsoft.com/office/2006/documentManagement/types"/>
    <ds:schemaRef ds:uri="71af3243-3dd4-4a8d-8c0d-dd76da1f02a5"/>
    <ds:schemaRef ds:uri="http://www.w3.org/XML/1998/namespace"/>
    <ds:schemaRef ds:uri="http://purl.org/dc/dcmitype/"/>
    <ds:schemaRef ds:uri="http://schemas.microsoft.com/office/infopath/2007/PartnerControl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CF1C31AD-A7B7-4945-9E95-3D67796743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952</Words>
  <Application>Microsoft Office PowerPoint</Application>
  <PresentationFormat>Widescreen</PresentationFormat>
  <Paragraphs>33</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Gill Sans MT</vt:lpstr>
      <vt:lpstr>Wingdings 2</vt:lpstr>
      <vt:lpstr>Dividend</vt:lpstr>
      <vt:lpstr>sahayak</vt:lpstr>
      <vt:lpstr> Requirements</vt:lpstr>
      <vt:lpstr>Covid 19   problem</vt:lpstr>
      <vt:lpstr>What it is :- </vt:lpstr>
      <vt:lpstr>Sahayak  website</vt:lpstr>
      <vt:lpstr>Maps showing ngos and centres where food is available</vt:lpstr>
      <vt:lpstr>Buisness model</vt:lpstr>
      <vt:lpstr>Digital Communications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358</cp:revision>
  <dcterms:created xsi:type="dcterms:W3CDTF">2020-05-01T07:13:45Z</dcterms:created>
  <dcterms:modified xsi:type="dcterms:W3CDTF">2020-05-01T09:07:59Z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